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35b753d61f4b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1fa6d5e59a44a6"/>
  </p:sldMasterIdLst>
  <p:sldIdLst>
    <p:sldId xmlns:r="http://schemas.openxmlformats.org/officeDocument/2006/relationships" id="256" r:id="R53caf723ea4840b8"/>
    <p:sldId xmlns:r="http://schemas.openxmlformats.org/officeDocument/2006/relationships" id="257" r:id="R4abbea2ddf9343e1"/>
    <p:sldId xmlns:r="http://schemas.openxmlformats.org/officeDocument/2006/relationships" id="258" r:id="R40df499927ec482b"/>
    <p:sldId xmlns:r="http://schemas.openxmlformats.org/officeDocument/2006/relationships" id="259" r:id="Rbfdc851e27bf4821"/>
    <p:sldId xmlns:r="http://schemas.openxmlformats.org/officeDocument/2006/relationships" id="260" r:id="R9ca721fea2ff41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1fa6d5e59a44a6" /><Relationship Type="http://schemas.openxmlformats.org/officeDocument/2006/relationships/slide" Target="/ppt/slides/slide1.xml" Id="R53caf723ea4840b8" /><Relationship Type="http://schemas.openxmlformats.org/officeDocument/2006/relationships/slide" Target="/ppt/slides/slide2.xml" Id="R4abbea2ddf9343e1" /><Relationship Type="http://schemas.openxmlformats.org/officeDocument/2006/relationships/slide" Target="/ppt/slides/slide3.xml" Id="R40df499927ec482b" /><Relationship Type="http://schemas.openxmlformats.org/officeDocument/2006/relationships/slide" Target="/ppt/slides/slide4.xml" Id="Rbfdc851e27bf4821" /><Relationship Type="http://schemas.openxmlformats.org/officeDocument/2006/relationships/slide" Target="/ppt/slides/slide5.xml" Id="R9ca721fea2ff41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1b7c8513a42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6cdcfeced4520" /><Relationship Type="http://schemas.openxmlformats.org/officeDocument/2006/relationships/theme" Target="/ppt/slideMasters/theme/theme1.xml" Id="Rb83d0d2b71774e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b6cdcfeced45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2247f4e6c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99e2ee6f046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6ada9b4a84a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c9648017a48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15c48a2bd4c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REALITI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REALITI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REALITI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REALITI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REALITI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REALITI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989 953 176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REALITI AS</a:t>
            </a:r>
          </a:p>
        </p:txBody>
      </p:sp>
    </p:spTree>
  </p:cSld>
  <p:clrMapOvr>
    <a:masterClrMapping xmlns:a="http://schemas.openxmlformats.org/drawingml/2006/main"/>
  </p:clrMapOvr>
</p:sld>
</file>