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cf2a2ebeb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9c6fd542e4aed"/>
  </p:sldMasterIdLst>
  <p:sldIdLst>
    <p:sldId xmlns:r="http://schemas.openxmlformats.org/officeDocument/2006/relationships" id="256" r:id="R974938ba4bcf417d"/>
    <p:sldId xmlns:r="http://schemas.openxmlformats.org/officeDocument/2006/relationships" id="257" r:id="R052a66c3dcef40b4"/>
    <p:sldId xmlns:r="http://schemas.openxmlformats.org/officeDocument/2006/relationships" id="258" r:id="Rd424d4edb63b485b"/>
    <p:sldId xmlns:r="http://schemas.openxmlformats.org/officeDocument/2006/relationships" id="259" r:id="R460d6d924f624d4e"/>
    <p:sldId xmlns:r="http://schemas.openxmlformats.org/officeDocument/2006/relationships" id="260" r:id="Rf60d36654b96480f"/>
    <p:sldId xmlns:r="http://schemas.openxmlformats.org/officeDocument/2006/relationships" id="261" r:id="R90abdddd1d724c96"/>
    <p:sldId xmlns:r="http://schemas.openxmlformats.org/officeDocument/2006/relationships" id="262" r:id="Rdc1cbfef67e7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9c6fd542e4aed" /><Relationship Type="http://schemas.openxmlformats.org/officeDocument/2006/relationships/slide" Target="/ppt/slides/slide1.xml" Id="R974938ba4bcf417d" /><Relationship Type="http://schemas.openxmlformats.org/officeDocument/2006/relationships/slide" Target="/ppt/slides/slide2.xml" Id="R052a66c3dcef40b4" /><Relationship Type="http://schemas.openxmlformats.org/officeDocument/2006/relationships/slide" Target="/ppt/slides/slide3.xml" Id="Rd424d4edb63b485b" /><Relationship Type="http://schemas.openxmlformats.org/officeDocument/2006/relationships/slide" Target="/ppt/slides/slide4.xml" Id="R460d6d924f624d4e" /><Relationship Type="http://schemas.openxmlformats.org/officeDocument/2006/relationships/slide" Target="/ppt/slides/slide5.xml" Id="Rf60d36654b96480f" /><Relationship Type="http://schemas.openxmlformats.org/officeDocument/2006/relationships/slide" Target="/ppt/slides/slide6.xml" Id="R90abdddd1d724c96" /><Relationship Type="http://schemas.openxmlformats.org/officeDocument/2006/relationships/slide" Target="/ppt/slides/slide7.xml" Id="Rdc1cbfef67e7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3fe4e494a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1b5d0475340f3" /><Relationship Type="http://schemas.openxmlformats.org/officeDocument/2006/relationships/theme" Target="/ppt/slideMasters/theme/theme1.xml" Id="Rcd2cc6a6218e4b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1b5d04753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f5a4a11aa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1d5dad44d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7a10e78a3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1b23bd1ab40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2d56164d44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67d70c8a94b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0c718543e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BEWI NORPLASTA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BEWI NORPLASTA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115 786 303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−12 752 142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−17 125 815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38 398 339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139 798 323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BEWI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989 953 133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BEWI NORPLASTA AS</a:t>
            </a:r>
          </a:p>
        </p:txBody>
      </p:sp>
    </p:spTree>
  </p:cSld>
  <p:clrMapOvr>
    <a:masterClrMapping xmlns:a="http://schemas.openxmlformats.org/drawingml/2006/main"/>
  </p:clrMapOvr>
</p:sld>
</file>