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6897592db641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9bc57b49654174"/>
  </p:sldMasterIdLst>
  <p:sldIdLst>
    <p:sldId xmlns:r="http://schemas.openxmlformats.org/officeDocument/2006/relationships" id="256" r:id="R3f2f4c75463f492e"/>
    <p:sldId xmlns:r="http://schemas.openxmlformats.org/officeDocument/2006/relationships" id="257" r:id="R77879710bbc7440a"/>
    <p:sldId xmlns:r="http://schemas.openxmlformats.org/officeDocument/2006/relationships" id="258" r:id="R8dfd2ae81b544ade"/>
    <p:sldId xmlns:r="http://schemas.openxmlformats.org/officeDocument/2006/relationships" id="259" r:id="R47e70f68945c42aa"/>
    <p:sldId xmlns:r="http://schemas.openxmlformats.org/officeDocument/2006/relationships" id="260" r:id="Rd5198ca00c344e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9bc57b49654174" /><Relationship Type="http://schemas.openxmlformats.org/officeDocument/2006/relationships/slide" Target="/ppt/slides/slide1.xml" Id="R3f2f4c75463f492e" /><Relationship Type="http://schemas.openxmlformats.org/officeDocument/2006/relationships/slide" Target="/ppt/slides/slide2.xml" Id="R77879710bbc7440a" /><Relationship Type="http://schemas.openxmlformats.org/officeDocument/2006/relationships/slide" Target="/ppt/slides/slide3.xml" Id="R8dfd2ae81b544ade" /><Relationship Type="http://schemas.openxmlformats.org/officeDocument/2006/relationships/slide" Target="/ppt/slides/slide4.xml" Id="R47e70f68945c42aa" /><Relationship Type="http://schemas.openxmlformats.org/officeDocument/2006/relationships/slide" Target="/ppt/slides/slide5.xml" Id="Rd5198ca00c344e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c4e2459fc244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8f473553e64f0b" /><Relationship Type="http://schemas.openxmlformats.org/officeDocument/2006/relationships/theme" Target="/ppt/slideMasters/theme/theme1.xml" Id="R256204ff1e6749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8f473553e64f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44f60a96ce43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6c0bd894b941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1e5ed3191f4c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15f69a0bf444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5c296ef52446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HARDANGERVIDDA FJELLANDSBY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HARDANGERVIDDA FJELLANDSBY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HARDANGERVIDDA FJELLANDSBY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HARDANGERVIDDA FJELLANDSBY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HARDANGERVIDDA FJELLANDSBY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HARDANGERVIDDA FJELLANDSBY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989 951 599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HARDANGERVIDDA FJELLANDSBY AS</a:t>
            </a:r>
          </a:p>
        </p:txBody>
      </p:sp>
    </p:spTree>
  </p:cSld>
  <p:clrMapOvr>
    <a:masterClrMapping xmlns:a="http://schemas.openxmlformats.org/drawingml/2006/main"/>
  </p:clrMapOvr>
</p:sld>
</file>