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e603f5af6d424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d0efe63c5a0487b"/>
  </p:sldMasterIdLst>
  <p:sldIdLst>
    <p:sldId xmlns:r="http://schemas.openxmlformats.org/officeDocument/2006/relationships" id="256" r:id="R0c39baa9026b4750"/>
    <p:sldId xmlns:r="http://schemas.openxmlformats.org/officeDocument/2006/relationships" id="257" r:id="R279c735cac794853"/>
    <p:sldId xmlns:r="http://schemas.openxmlformats.org/officeDocument/2006/relationships" id="258" r:id="Rb66da19012504781"/>
    <p:sldId xmlns:r="http://schemas.openxmlformats.org/officeDocument/2006/relationships" id="259" r:id="Red8a4c9021f84bb6"/>
    <p:sldId xmlns:r="http://schemas.openxmlformats.org/officeDocument/2006/relationships" id="260" r:id="Rf3ca2e8266d249d5"/>
    <p:sldId xmlns:r="http://schemas.openxmlformats.org/officeDocument/2006/relationships" id="261" r:id="R6e7c288cfc674997"/>
    <p:sldId xmlns:r="http://schemas.openxmlformats.org/officeDocument/2006/relationships" id="262" r:id="R8ad3fa14431c46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0efe63c5a0487b" /><Relationship Type="http://schemas.openxmlformats.org/officeDocument/2006/relationships/slide" Target="/ppt/slides/slide1.xml" Id="R0c39baa9026b4750" /><Relationship Type="http://schemas.openxmlformats.org/officeDocument/2006/relationships/slide" Target="/ppt/slides/slide2.xml" Id="R279c735cac794853" /><Relationship Type="http://schemas.openxmlformats.org/officeDocument/2006/relationships/slide" Target="/ppt/slides/slide3.xml" Id="Rb66da19012504781" /><Relationship Type="http://schemas.openxmlformats.org/officeDocument/2006/relationships/slide" Target="/ppt/slides/slide4.xml" Id="Red8a4c9021f84bb6" /><Relationship Type="http://schemas.openxmlformats.org/officeDocument/2006/relationships/slide" Target="/ppt/slides/slide5.xml" Id="Rf3ca2e8266d249d5" /><Relationship Type="http://schemas.openxmlformats.org/officeDocument/2006/relationships/slide" Target="/ppt/slides/slide6.xml" Id="R6e7c288cfc674997" /><Relationship Type="http://schemas.openxmlformats.org/officeDocument/2006/relationships/slide" Target="/ppt/slides/slide7.xml" Id="R8ad3fa14431c46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6d32847f1c46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35dc4cdc2e4cc6" /><Relationship Type="http://schemas.openxmlformats.org/officeDocument/2006/relationships/theme" Target="/ppt/slideMasters/theme/theme1.xml" Id="R983b7d1106244f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35dc4cdc2e4c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72ee86cdd346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c050bc083843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ee41b1e5e64e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951f2e4f8742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2644fc5498429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b0e3719a8648f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49e386a44940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SUPERKUL.NO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SUPERKUL.NO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SUPERKUL.NO AS ble etablert [år] og holder til i Greåker.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SUPERKUL.NO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SUPERKUL.NO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SUPERKUL.NO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29 180 852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−1 561 603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−1 731 301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2 801 668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7 547 361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SUPERKUL.NO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ERIKSEN TOMMY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HANSSEN LARS ANDRÉ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SUPERKUL.NO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Grålumveien 4-6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1718 Greåker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70 50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post@superkul.no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www.superkul.no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989 946 749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SUPERKUL.NO AS</a:t>
            </a:r>
          </a:p>
        </p:txBody>
      </p:sp>
    </p:spTree>
  </p:cSld>
  <p:clrMapOvr>
    <a:masterClrMapping xmlns:a="http://schemas.openxmlformats.org/drawingml/2006/main"/>
  </p:clrMapOvr>
</p:sld>
</file>