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96ef995804d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0e196be6bf4a15"/>
  </p:sldMasterIdLst>
  <p:sldIdLst>
    <p:sldId xmlns:r="http://schemas.openxmlformats.org/officeDocument/2006/relationships" id="256" r:id="Ra2b5e47df1944944"/>
    <p:sldId xmlns:r="http://schemas.openxmlformats.org/officeDocument/2006/relationships" id="257" r:id="R1416a78715ea4838"/>
    <p:sldId xmlns:r="http://schemas.openxmlformats.org/officeDocument/2006/relationships" id="258" r:id="R58b73dac5e0f4aec"/>
    <p:sldId xmlns:r="http://schemas.openxmlformats.org/officeDocument/2006/relationships" id="259" r:id="Rdb7cc8fde596493c"/>
    <p:sldId xmlns:r="http://schemas.openxmlformats.org/officeDocument/2006/relationships" id="260" r:id="R515a6f91894a47cb"/>
    <p:sldId xmlns:r="http://schemas.openxmlformats.org/officeDocument/2006/relationships" id="261" r:id="R0c961a72177b4dd6"/>
    <p:sldId xmlns:r="http://schemas.openxmlformats.org/officeDocument/2006/relationships" id="262" r:id="Rfb6132b446ab4d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0e196be6bf4a15" /><Relationship Type="http://schemas.openxmlformats.org/officeDocument/2006/relationships/slide" Target="/ppt/slides/slide1.xml" Id="Ra2b5e47df1944944" /><Relationship Type="http://schemas.openxmlformats.org/officeDocument/2006/relationships/slide" Target="/ppt/slides/slide2.xml" Id="R1416a78715ea4838" /><Relationship Type="http://schemas.openxmlformats.org/officeDocument/2006/relationships/slide" Target="/ppt/slides/slide3.xml" Id="R58b73dac5e0f4aec" /><Relationship Type="http://schemas.openxmlformats.org/officeDocument/2006/relationships/slide" Target="/ppt/slides/slide4.xml" Id="Rdb7cc8fde596493c" /><Relationship Type="http://schemas.openxmlformats.org/officeDocument/2006/relationships/slide" Target="/ppt/slides/slide5.xml" Id="R515a6f91894a47cb" /><Relationship Type="http://schemas.openxmlformats.org/officeDocument/2006/relationships/slide" Target="/ppt/slides/slide6.xml" Id="R0c961a72177b4dd6" /><Relationship Type="http://schemas.openxmlformats.org/officeDocument/2006/relationships/slide" Target="/ppt/slides/slide7.xml" Id="Rfb6132b446ab4d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4037f44ba74f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708bf6cc749d7" /><Relationship Type="http://schemas.openxmlformats.org/officeDocument/2006/relationships/theme" Target="/ppt/slideMasters/theme/theme1.xml" Id="R2b19e9cc92c541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a708bf6cc749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f00f588cb4f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ef812925a42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3273b10f846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ef24e8fb848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b1f021d1948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a2957225740f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a2f175d9247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IROKO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IROKO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−36 403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72 393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83 354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BLACKMAN LAMISI GURAH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989 941 542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IROKO AS</a:t>
            </a:r>
          </a:p>
        </p:txBody>
      </p:sp>
    </p:spTree>
  </p:cSld>
  <p:clrMapOvr>
    <a:masterClrMapping xmlns:a="http://schemas.openxmlformats.org/drawingml/2006/main"/>
  </p:clrMapOvr>
</p:sld>
</file>