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075d5b63834a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a57c4083994b62"/>
  </p:sldMasterIdLst>
  <p:sldIdLst>
    <p:sldId xmlns:r="http://schemas.openxmlformats.org/officeDocument/2006/relationships" id="256" r:id="R18717ba2114c4153"/>
    <p:sldId xmlns:r="http://schemas.openxmlformats.org/officeDocument/2006/relationships" id="257" r:id="Ra4dd8ca9e1a941f6"/>
    <p:sldId xmlns:r="http://schemas.openxmlformats.org/officeDocument/2006/relationships" id="258" r:id="R06de6d2f51d1412b"/>
    <p:sldId xmlns:r="http://schemas.openxmlformats.org/officeDocument/2006/relationships" id="259" r:id="Rd674e81a400745ce"/>
    <p:sldId xmlns:r="http://schemas.openxmlformats.org/officeDocument/2006/relationships" id="260" r:id="Rf1e9d8f81c914c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a57c4083994b62" /><Relationship Type="http://schemas.openxmlformats.org/officeDocument/2006/relationships/slide" Target="/ppt/slides/slide1.xml" Id="R18717ba2114c4153" /><Relationship Type="http://schemas.openxmlformats.org/officeDocument/2006/relationships/slide" Target="/ppt/slides/slide2.xml" Id="Ra4dd8ca9e1a941f6" /><Relationship Type="http://schemas.openxmlformats.org/officeDocument/2006/relationships/slide" Target="/ppt/slides/slide3.xml" Id="R06de6d2f51d1412b" /><Relationship Type="http://schemas.openxmlformats.org/officeDocument/2006/relationships/slide" Target="/ppt/slides/slide4.xml" Id="Rd674e81a400745ce" /><Relationship Type="http://schemas.openxmlformats.org/officeDocument/2006/relationships/slide" Target="/ppt/slides/slide5.xml" Id="Rf1e9d8f81c914c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f8f390baf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61f304e34b54" /><Relationship Type="http://schemas.openxmlformats.org/officeDocument/2006/relationships/theme" Target="/ppt/slideMasters/theme/theme1.xml" Id="R4dfe518f201f43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f61f304e3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7dd6d106e4c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6a81ce29a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1ea9c05ea47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6225ef93641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1cece45a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FROGNER EIENDOMSMEGLING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FROGNER EIENDOMSMEGLING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989 940 775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FROGNER EIENDOMSMEGLING AS</a:t>
            </a:r>
          </a:p>
        </p:txBody>
      </p:sp>
    </p:spTree>
  </p:cSld>
  <p:clrMapOvr>
    <a:masterClrMapping xmlns:a="http://schemas.openxmlformats.org/drawingml/2006/main"/>
  </p:clrMapOvr>
</p:sld>
</file>