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258cb971f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c9bf3c17849f5"/>
  </p:sldMasterIdLst>
  <p:sldIdLst>
    <p:sldId xmlns:r="http://schemas.openxmlformats.org/officeDocument/2006/relationships" id="256" r:id="R9b52376af4bd4afc"/>
    <p:sldId xmlns:r="http://schemas.openxmlformats.org/officeDocument/2006/relationships" id="257" r:id="R746a72745b704430"/>
    <p:sldId xmlns:r="http://schemas.openxmlformats.org/officeDocument/2006/relationships" id="258" r:id="R6a92444da92046cf"/>
    <p:sldId xmlns:r="http://schemas.openxmlformats.org/officeDocument/2006/relationships" id="259" r:id="Rf7a275c325744349"/>
    <p:sldId xmlns:r="http://schemas.openxmlformats.org/officeDocument/2006/relationships" id="260" r:id="Rf4392efcb5ed4815"/>
    <p:sldId xmlns:r="http://schemas.openxmlformats.org/officeDocument/2006/relationships" id="261" r:id="R5708ccca81f0426c"/>
    <p:sldId xmlns:r="http://schemas.openxmlformats.org/officeDocument/2006/relationships" id="262" r:id="R5f322ce85520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c9bf3c17849f5" /><Relationship Type="http://schemas.openxmlformats.org/officeDocument/2006/relationships/slide" Target="/ppt/slides/slide1.xml" Id="R9b52376af4bd4afc" /><Relationship Type="http://schemas.openxmlformats.org/officeDocument/2006/relationships/slide" Target="/ppt/slides/slide2.xml" Id="R746a72745b704430" /><Relationship Type="http://schemas.openxmlformats.org/officeDocument/2006/relationships/slide" Target="/ppt/slides/slide3.xml" Id="R6a92444da92046cf" /><Relationship Type="http://schemas.openxmlformats.org/officeDocument/2006/relationships/slide" Target="/ppt/slides/slide4.xml" Id="Rf7a275c325744349" /><Relationship Type="http://schemas.openxmlformats.org/officeDocument/2006/relationships/slide" Target="/ppt/slides/slide5.xml" Id="Rf4392efcb5ed4815" /><Relationship Type="http://schemas.openxmlformats.org/officeDocument/2006/relationships/slide" Target="/ppt/slides/slide6.xml" Id="R5708ccca81f0426c" /><Relationship Type="http://schemas.openxmlformats.org/officeDocument/2006/relationships/slide" Target="/ppt/slides/slide7.xml" Id="R5f322ce85520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e12724254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2ea416f14005" /><Relationship Type="http://schemas.openxmlformats.org/officeDocument/2006/relationships/theme" Target="/ppt/slideMasters/theme/theme1.xml" Id="R7a958517af27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d2ea416f1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300cb07c4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ab8ebbc2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f585ff9c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be89145d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bf713095c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70bdab5f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ae6e086d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FEEL REAL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 REAL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FEEL REAL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 REAL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 REAL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 REAL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−3 322 775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−5 355 175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4 318 586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 REAL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TORP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 REAL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553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989 940 139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 REAL AS</a:t>
            </a:r>
          </a:p>
        </p:txBody>
      </p:sp>
    </p:spTree>
  </p:cSld>
  <p:clrMapOvr>
    <a:masterClrMapping xmlns:a="http://schemas.openxmlformats.org/drawingml/2006/main"/>
  </p:clrMapOvr>
</p:sld>
</file>