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2e7f645cba46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a184effe714096"/>
  </p:sldMasterIdLst>
  <p:sldIdLst>
    <p:sldId xmlns:r="http://schemas.openxmlformats.org/officeDocument/2006/relationships" id="256" r:id="Redece71f9cf44def"/>
    <p:sldId xmlns:r="http://schemas.openxmlformats.org/officeDocument/2006/relationships" id="257" r:id="Rdb7e2b185ee04337"/>
    <p:sldId xmlns:r="http://schemas.openxmlformats.org/officeDocument/2006/relationships" id="258" r:id="R2d2234cbed1b4570"/>
    <p:sldId xmlns:r="http://schemas.openxmlformats.org/officeDocument/2006/relationships" id="259" r:id="R770c1a4efc5b4d18"/>
    <p:sldId xmlns:r="http://schemas.openxmlformats.org/officeDocument/2006/relationships" id="260" r:id="R92b13664df5b47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a184effe714096" /><Relationship Type="http://schemas.openxmlformats.org/officeDocument/2006/relationships/slide" Target="/ppt/slides/slide1.xml" Id="Redece71f9cf44def" /><Relationship Type="http://schemas.openxmlformats.org/officeDocument/2006/relationships/slide" Target="/ppt/slides/slide2.xml" Id="Rdb7e2b185ee04337" /><Relationship Type="http://schemas.openxmlformats.org/officeDocument/2006/relationships/slide" Target="/ppt/slides/slide3.xml" Id="R2d2234cbed1b4570" /><Relationship Type="http://schemas.openxmlformats.org/officeDocument/2006/relationships/slide" Target="/ppt/slides/slide4.xml" Id="R770c1a4efc5b4d18" /><Relationship Type="http://schemas.openxmlformats.org/officeDocument/2006/relationships/slide" Target="/ppt/slides/slide5.xml" Id="R92b13664df5b47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c95c96740744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0497854d740e6" /><Relationship Type="http://schemas.openxmlformats.org/officeDocument/2006/relationships/theme" Target="/ppt/slideMasters/theme/theme1.xml" Id="R1476cb41d53646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50497854d740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ed52e332944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00af3931641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d088fde7a4e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11568327041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e684731264a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MARINA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MARINA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MARINA UTVIKLING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MARINA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MARINA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MARINA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989 937 839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MARINA UTVIKLING AS</a:t>
            </a:r>
          </a:p>
        </p:txBody>
      </p:sp>
    </p:spTree>
  </p:cSld>
  <p:clrMapOvr>
    <a:masterClrMapping xmlns:a="http://schemas.openxmlformats.org/drawingml/2006/main"/>
  </p:clrMapOvr>
</p:sld>
</file>