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7e6a13b90d449d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381138d718b4e65"/>
  </p:sldMasterIdLst>
  <p:sldIdLst>
    <p:sldId xmlns:r="http://schemas.openxmlformats.org/officeDocument/2006/relationships" id="256" r:id="R371f4bb0077841c5"/>
    <p:sldId xmlns:r="http://schemas.openxmlformats.org/officeDocument/2006/relationships" id="257" r:id="R543e0f37fd144e11"/>
    <p:sldId xmlns:r="http://schemas.openxmlformats.org/officeDocument/2006/relationships" id="258" r:id="Rf79ad2a74975416b"/>
    <p:sldId xmlns:r="http://schemas.openxmlformats.org/officeDocument/2006/relationships" id="259" r:id="Rf63dec24ff5142cc"/>
    <p:sldId xmlns:r="http://schemas.openxmlformats.org/officeDocument/2006/relationships" id="260" r:id="Rbfe3727d526c4721"/>
    <p:sldId xmlns:r="http://schemas.openxmlformats.org/officeDocument/2006/relationships" id="261" r:id="Red03c2060daa4477"/>
    <p:sldId xmlns:r="http://schemas.openxmlformats.org/officeDocument/2006/relationships" id="262" r:id="R8b3b3f1a7f3f44d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381138d718b4e65" /><Relationship Type="http://schemas.openxmlformats.org/officeDocument/2006/relationships/slide" Target="/ppt/slides/slide1.xml" Id="R371f4bb0077841c5" /><Relationship Type="http://schemas.openxmlformats.org/officeDocument/2006/relationships/slide" Target="/ppt/slides/slide2.xml" Id="R543e0f37fd144e11" /><Relationship Type="http://schemas.openxmlformats.org/officeDocument/2006/relationships/slide" Target="/ppt/slides/slide3.xml" Id="Rf79ad2a74975416b" /><Relationship Type="http://schemas.openxmlformats.org/officeDocument/2006/relationships/slide" Target="/ppt/slides/slide4.xml" Id="Rf63dec24ff5142cc" /><Relationship Type="http://schemas.openxmlformats.org/officeDocument/2006/relationships/slide" Target="/ppt/slides/slide5.xml" Id="Rbfe3727d526c4721" /><Relationship Type="http://schemas.openxmlformats.org/officeDocument/2006/relationships/slide" Target="/ppt/slides/slide6.xml" Id="Red03c2060daa4477" /><Relationship Type="http://schemas.openxmlformats.org/officeDocument/2006/relationships/slide" Target="/ppt/slides/slide7.xml" Id="R8b3b3f1a7f3f44d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ee199bf139544b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a043e40716454c" /><Relationship Type="http://schemas.openxmlformats.org/officeDocument/2006/relationships/theme" Target="/ppt/slideMasters/theme/theme1.xml" Id="R9719b577685749f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5a043e40716454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510a3bf70b429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5c46cf045944e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8d88f80b404a0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d41de58e94493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1aa499151c4ec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6ac7e75a5c452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6139d58598449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BYGGMESTER JONNY SOLBJØRG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JONNY SOLBJØRG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BYGGMESTER JONNY SOLBJØRG AS ble etablert [år] og holder til i Notodden.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JONNY SOLBJØRG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JONNY SOLBJØRG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JONNY SOLBJØRG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−18 346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564 255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2 991 525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2 997 603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JONNY SOLBJØRG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SOLBJØRG JONNY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JONNY SOLBJØRG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Egne Hjems gate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3681 Notodden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989 931 342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JONNY SOLBJØRG AS</a:t>
            </a:r>
          </a:p>
        </p:txBody>
      </p:sp>
    </p:spTree>
  </p:cSld>
  <p:clrMapOvr>
    <a:masterClrMapping xmlns:a="http://schemas.openxmlformats.org/drawingml/2006/main"/>
  </p:clrMapOvr>
</p:sld>
</file>