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531d4abf4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c421ef4c24466"/>
  </p:sldMasterIdLst>
  <p:sldIdLst>
    <p:sldId xmlns:r="http://schemas.openxmlformats.org/officeDocument/2006/relationships" id="256" r:id="R762a10a4cc054499"/>
    <p:sldId xmlns:r="http://schemas.openxmlformats.org/officeDocument/2006/relationships" id="257" r:id="Rde390e5eace0486f"/>
    <p:sldId xmlns:r="http://schemas.openxmlformats.org/officeDocument/2006/relationships" id="258" r:id="R24611390291646b5"/>
    <p:sldId xmlns:r="http://schemas.openxmlformats.org/officeDocument/2006/relationships" id="259" r:id="R107583ef896a43f0"/>
    <p:sldId xmlns:r="http://schemas.openxmlformats.org/officeDocument/2006/relationships" id="260" r:id="Rd5cb59377f66493a"/>
    <p:sldId xmlns:r="http://schemas.openxmlformats.org/officeDocument/2006/relationships" id="261" r:id="R41c31d0525684178"/>
    <p:sldId xmlns:r="http://schemas.openxmlformats.org/officeDocument/2006/relationships" id="262" r:id="R17a67e710c8e42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c421ef4c24466" /><Relationship Type="http://schemas.openxmlformats.org/officeDocument/2006/relationships/slide" Target="/ppt/slides/slide1.xml" Id="R762a10a4cc054499" /><Relationship Type="http://schemas.openxmlformats.org/officeDocument/2006/relationships/slide" Target="/ppt/slides/slide2.xml" Id="Rde390e5eace0486f" /><Relationship Type="http://schemas.openxmlformats.org/officeDocument/2006/relationships/slide" Target="/ppt/slides/slide3.xml" Id="R24611390291646b5" /><Relationship Type="http://schemas.openxmlformats.org/officeDocument/2006/relationships/slide" Target="/ppt/slides/slide4.xml" Id="R107583ef896a43f0" /><Relationship Type="http://schemas.openxmlformats.org/officeDocument/2006/relationships/slide" Target="/ppt/slides/slide5.xml" Id="Rd5cb59377f66493a" /><Relationship Type="http://schemas.openxmlformats.org/officeDocument/2006/relationships/slide" Target="/ppt/slides/slide6.xml" Id="R41c31d0525684178" /><Relationship Type="http://schemas.openxmlformats.org/officeDocument/2006/relationships/slide" Target="/ppt/slides/slide7.xml" Id="R17a67e710c8e42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64ba3f242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e994f6fd441b2" /><Relationship Type="http://schemas.openxmlformats.org/officeDocument/2006/relationships/theme" Target="/ppt/slideMasters/theme/theme1.xml" Id="Re8141e4ba37f4f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e994f6fd4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72078009d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f792f4b50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171289ed646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d793b200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9970ce5c04a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ef693c3fc41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f4fec68bc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SEMAPHORE CONSULTING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SEMAPHORE CONSULTING PARTNERS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31 339 767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10 381 472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MOLINARI INVEST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CAELUM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ARGESTES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MOLINARI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CAELUM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ARGESTES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989 925 970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SEMAPHORE CONSULTING PARTNERS AS</a:t>
            </a:r>
          </a:p>
        </p:txBody>
      </p:sp>
    </p:spTree>
  </p:cSld>
  <p:clrMapOvr>
    <a:masterClrMapping xmlns:a="http://schemas.openxmlformats.org/drawingml/2006/main"/>
  </p:clrMapOvr>
</p:sld>
</file>