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97299bff4644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d3f948d7754222"/>
  </p:sldMasterIdLst>
  <p:sldIdLst>
    <p:sldId xmlns:r="http://schemas.openxmlformats.org/officeDocument/2006/relationships" id="256" r:id="R2d9e77d4381043ca"/>
    <p:sldId xmlns:r="http://schemas.openxmlformats.org/officeDocument/2006/relationships" id="257" r:id="Reec427b6a0bd4f3e"/>
    <p:sldId xmlns:r="http://schemas.openxmlformats.org/officeDocument/2006/relationships" id="258" r:id="R220411331e7d468d"/>
    <p:sldId xmlns:r="http://schemas.openxmlformats.org/officeDocument/2006/relationships" id="259" r:id="Rfa065706567c4633"/>
    <p:sldId xmlns:r="http://schemas.openxmlformats.org/officeDocument/2006/relationships" id="260" r:id="R1ddee95b7de246f1"/>
    <p:sldId xmlns:r="http://schemas.openxmlformats.org/officeDocument/2006/relationships" id="261" r:id="Rf1488d6770c54d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d3f948d7754222" /><Relationship Type="http://schemas.openxmlformats.org/officeDocument/2006/relationships/slide" Target="/ppt/slides/slide1.xml" Id="R2d9e77d4381043ca" /><Relationship Type="http://schemas.openxmlformats.org/officeDocument/2006/relationships/slide" Target="/ppt/slides/slide2.xml" Id="Reec427b6a0bd4f3e" /><Relationship Type="http://schemas.openxmlformats.org/officeDocument/2006/relationships/slide" Target="/ppt/slides/slide3.xml" Id="R220411331e7d468d" /><Relationship Type="http://schemas.openxmlformats.org/officeDocument/2006/relationships/slide" Target="/ppt/slides/slide4.xml" Id="Rfa065706567c4633" /><Relationship Type="http://schemas.openxmlformats.org/officeDocument/2006/relationships/slide" Target="/ppt/slides/slide5.xml" Id="R1ddee95b7de246f1" /><Relationship Type="http://schemas.openxmlformats.org/officeDocument/2006/relationships/slide" Target="/ppt/slides/slide6.xml" Id="Rf1488d6770c54d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14dc82b9f748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373942c464a52" /><Relationship Type="http://schemas.openxmlformats.org/officeDocument/2006/relationships/theme" Target="/ppt/slideMasters/theme/theme1.xml" Id="R4f81cc2338234e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1373942c464a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28efd49234a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34d1fb2be46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fd2f06f4140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10d05467a47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952f41cb64c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e127a0e7442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ASLAND ØKONOMISERVICE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ASLAND ØKONOMISERVICE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ASLAND ØKONOMISERVICE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ASLAND ØKONOMISERVICE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ASLAND ØKONOMISERVICE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ASLAND ØKONOMISERVICE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1 102 181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656 249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656 637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245 817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345 174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ASLAND ØKONOMISERVICE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Tinnesgata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3675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989 924 176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ASLAND ØKONOMISERVICE</a:t>
            </a:r>
          </a:p>
        </p:txBody>
      </p:sp>
    </p:spTree>
  </p:cSld>
  <p:clrMapOvr>
    <a:masterClrMapping xmlns:a="http://schemas.openxmlformats.org/drawingml/2006/main"/>
  </p:clrMapOvr>
</p:sld>
</file>