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5af8bcbf2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8570607754f28"/>
  </p:sldMasterIdLst>
  <p:sldIdLst>
    <p:sldId xmlns:r="http://schemas.openxmlformats.org/officeDocument/2006/relationships" id="256" r:id="R250c4608675b4d52"/>
    <p:sldId xmlns:r="http://schemas.openxmlformats.org/officeDocument/2006/relationships" id="257" r:id="R8f2ebf05edd74eb3"/>
    <p:sldId xmlns:r="http://schemas.openxmlformats.org/officeDocument/2006/relationships" id="258" r:id="Rfb613d8cb9904dd0"/>
    <p:sldId xmlns:r="http://schemas.openxmlformats.org/officeDocument/2006/relationships" id="259" r:id="R01a255bde6204f70"/>
    <p:sldId xmlns:r="http://schemas.openxmlformats.org/officeDocument/2006/relationships" id="260" r:id="R62f3881ebb91436d"/>
    <p:sldId xmlns:r="http://schemas.openxmlformats.org/officeDocument/2006/relationships" id="261" r:id="R0c9d0763a24c494a"/>
    <p:sldId xmlns:r="http://schemas.openxmlformats.org/officeDocument/2006/relationships" id="262" r:id="R84f1a3b79fee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8570607754f28" /><Relationship Type="http://schemas.openxmlformats.org/officeDocument/2006/relationships/slide" Target="/ppt/slides/slide1.xml" Id="R250c4608675b4d52" /><Relationship Type="http://schemas.openxmlformats.org/officeDocument/2006/relationships/slide" Target="/ppt/slides/slide2.xml" Id="R8f2ebf05edd74eb3" /><Relationship Type="http://schemas.openxmlformats.org/officeDocument/2006/relationships/slide" Target="/ppt/slides/slide3.xml" Id="Rfb613d8cb9904dd0" /><Relationship Type="http://schemas.openxmlformats.org/officeDocument/2006/relationships/slide" Target="/ppt/slides/slide4.xml" Id="R01a255bde6204f70" /><Relationship Type="http://schemas.openxmlformats.org/officeDocument/2006/relationships/slide" Target="/ppt/slides/slide5.xml" Id="R62f3881ebb91436d" /><Relationship Type="http://schemas.openxmlformats.org/officeDocument/2006/relationships/slide" Target="/ppt/slides/slide6.xml" Id="R0c9d0763a24c494a" /><Relationship Type="http://schemas.openxmlformats.org/officeDocument/2006/relationships/slide" Target="/ppt/slides/slide7.xml" Id="R84f1a3b79fee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e208f0e87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263123fd440b6" /><Relationship Type="http://schemas.openxmlformats.org/officeDocument/2006/relationships/theme" Target="/ppt/slideMasters/theme/theme1.xml" Id="R4c25332274ec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263123fd440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cbb7fcdb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055d8b0ad4b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6c5fdcd05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cddaf913f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d15575f7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e1dcd74d0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8aca8ad46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REIANES MUR &amp;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REIANES MUR &amp; FLIS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5 230 797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SIGNE BAY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BJØRLO GLENN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BYRKJA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REIANES HENRIK ANDRÉ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REIANES JOAKIM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Steinhagen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hreianes@online.no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989 923 013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REIANES MUR &amp; FLIS AS</a:t>
            </a:r>
          </a:p>
        </p:txBody>
      </p:sp>
    </p:spTree>
  </p:cSld>
  <p:clrMapOvr>
    <a:masterClrMapping xmlns:a="http://schemas.openxmlformats.org/drawingml/2006/main"/>
  </p:clrMapOvr>
</p:sld>
</file>