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b06fbba5ee4f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523991fd364fbf"/>
  </p:sldMasterIdLst>
  <p:sldIdLst>
    <p:sldId xmlns:r="http://schemas.openxmlformats.org/officeDocument/2006/relationships" id="256" r:id="R160f56d987f042f0"/>
    <p:sldId xmlns:r="http://schemas.openxmlformats.org/officeDocument/2006/relationships" id="257" r:id="R06a351b9d57a4f1a"/>
    <p:sldId xmlns:r="http://schemas.openxmlformats.org/officeDocument/2006/relationships" id="258" r:id="R89b2abe8645d4426"/>
    <p:sldId xmlns:r="http://schemas.openxmlformats.org/officeDocument/2006/relationships" id="259" r:id="Ra2e5b29d8a724e23"/>
    <p:sldId xmlns:r="http://schemas.openxmlformats.org/officeDocument/2006/relationships" id="260" r:id="R49e591ccd2f145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23991fd364fbf" /><Relationship Type="http://schemas.openxmlformats.org/officeDocument/2006/relationships/slide" Target="/ppt/slides/slide1.xml" Id="R160f56d987f042f0" /><Relationship Type="http://schemas.openxmlformats.org/officeDocument/2006/relationships/slide" Target="/ppt/slides/slide2.xml" Id="R06a351b9d57a4f1a" /><Relationship Type="http://schemas.openxmlformats.org/officeDocument/2006/relationships/slide" Target="/ppt/slides/slide3.xml" Id="R89b2abe8645d4426" /><Relationship Type="http://schemas.openxmlformats.org/officeDocument/2006/relationships/slide" Target="/ppt/slides/slide4.xml" Id="Ra2e5b29d8a724e23" /><Relationship Type="http://schemas.openxmlformats.org/officeDocument/2006/relationships/slide" Target="/ppt/slides/slide5.xml" Id="R49e591ccd2f145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db3ebfa4540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98c52fe414867" /><Relationship Type="http://schemas.openxmlformats.org/officeDocument/2006/relationships/theme" Target="/ppt/slideMasters/theme/theme1.xml" Id="R3441d91c930445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698c52fe4148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b76fb155d43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3bbf0e5e348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7aa7b6ceb4c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9fa4c1aed40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6d95ffc8b4c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RØYSÅKEREN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RØYSÅKEREN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RØYSÅKEREN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RØYSÅKEREN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RØYSÅKEREN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RØYSÅKEREN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989 921 282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RØYSÅKEREN AS</a:t>
            </a:r>
          </a:p>
        </p:txBody>
      </p:sp>
    </p:spTree>
  </p:cSld>
  <p:clrMapOvr>
    <a:masterClrMapping xmlns:a="http://schemas.openxmlformats.org/drawingml/2006/main"/>
  </p:clrMapOvr>
</p:sld>
</file>