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8735c12dae4b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49f8a02a74526"/>
  </p:sldMasterIdLst>
  <p:sldIdLst>
    <p:sldId xmlns:r="http://schemas.openxmlformats.org/officeDocument/2006/relationships" id="256" r:id="R5dd62536eed04697"/>
    <p:sldId xmlns:r="http://schemas.openxmlformats.org/officeDocument/2006/relationships" id="257" r:id="R0525a52e81034b9f"/>
    <p:sldId xmlns:r="http://schemas.openxmlformats.org/officeDocument/2006/relationships" id="258" r:id="R08344fbb7cea4509"/>
    <p:sldId xmlns:r="http://schemas.openxmlformats.org/officeDocument/2006/relationships" id="259" r:id="R42e0738b58b94bc0"/>
    <p:sldId xmlns:r="http://schemas.openxmlformats.org/officeDocument/2006/relationships" id="260" r:id="Ra148b7c8feaf46f9"/>
    <p:sldId xmlns:r="http://schemas.openxmlformats.org/officeDocument/2006/relationships" id="261" r:id="R9ec7cc2f14da4e2a"/>
    <p:sldId xmlns:r="http://schemas.openxmlformats.org/officeDocument/2006/relationships" id="262" r:id="Rb21cf011fecc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49f8a02a74526" /><Relationship Type="http://schemas.openxmlformats.org/officeDocument/2006/relationships/slide" Target="/ppt/slides/slide1.xml" Id="R5dd62536eed04697" /><Relationship Type="http://schemas.openxmlformats.org/officeDocument/2006/relationships/slide" Target="/ppt/slides/slide2.xml" Id="R0525a52e81034b9f" /><Relationship Type="http://schemas.openxmlformats.org/officeDocument/2006/relationships/slide" Target="/ppt/slides/slide3.xml" Id="R08344fbb7cea4509" /><Relationship Type="http://schemas.openxmlformats.org/officeDocument/2006/relationships/slide" Target="/ppt/slides/slide4.xml" Id="R42e0738b58b94bc0" /><Relationship Type="http://schemas.openxmlformats.org/officeDocument/2006/relationships/slide" Target="/ppt/slides/slide5.xml" Id="Ra148b7c8feaf46f9" /><Relationship Type="http://schemas.openxmlformats.org/officeDocument/2006/relationships/slide" Target="/ppt/slides/slide6.xml" Id="R9ec7cc2f14da4e2a" /><Relationship Type="http://schemas.openxmlformats.org/officeDocument/2006/relationships/slide" Target="/ppt/slides/slide7.xml" Id="Rb21cf011fecc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ab4cf68bd4f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ed82406c34a3d" /><Relationship Type="http://schemas.openxmlformats.org/officeDocument/2006/relationships/theme" Target="/ppt/slideMasters/theme/theme1.xml" Id="Rb0b433cb25fe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ed82406c34a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5dbce6f8041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40751ecd24b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aa2eea716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2d7343eba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b4cc7d5c6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9af2f4dc5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c078c3da3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STEDJEBERG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STEDJEBERG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7 011 506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17 095 235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SYVERTSEN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989 913 182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AS</a:t>
            </a:r>
          </a:p>
        </p:txBody>
      </p:sp>
    </p:spTree>
  </p:cSld>
  <p:clrMapOvr>
    <a:masterClrMapping xmlns:a="http://schemas.openxmlformats.org/drawingml/2006/main"/>
  </p:clrMapOvr>
</p:sld>
</file>