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72ae4fc50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3a25e336c84521"/>
  </p:sldMasterIdLst>
  <p:sldIdLst>
    <p:sldId xmlns:r="http://schemas.openxmlformats.org/officeDocument/2006/relationships" id="256" r:id="Rebb9c6a879f0427a"/>
    <p:sldId xmlns:r="http://schemas.openxmlformats.org/officeDocument/2006/relationships" id="257" r:id="R61291c71025c4491"/>
    <p:sldId xmlns:r="http://schemas.openxmlformats.org/officeDocument/2006/relationships" id="258" r:id="Raed9e496f8eb41c5"/>
    <p:sldId xmlns:r="http://schemas.openxmlformats.org/officeDocument/2006/relationships" id="259" r:id="Rf490d331ac0749e3"/>
    <p:sldId xmlns:r="http://schemas.openxmlformats.org/officeDocument/2006/relationships" id="260" r:id="Re6e49283c33d48fe"/>
    <p:sldId xmlns:r="http://schemas.openxmlformats.org/officeDocument/2006/relationships" id="261" r:id="R5381ecebc3e2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a25e336c84521" /><Relationship Type="http://schemas.openxmlformats.org/officeDocument/2006/relationships/slide" Target="/ppt/slides/slide1.xml" Id="Rebb9c6a879f0427a" /><Relationship Type="http://schemas.openxmlformats.org/officeDocument/2006/relationships/slide" Target="/ppt/slides/slide2.xml" Id="R61291c71025c4491" /><Relationship Type="http://schemas.openxmlformats.org/officeDocument/2006/relationships/slide" Target="/ppt/slides/slide3.xml" Id="Raed9e496f8eb41c5" /><Relationship Type="http://schemas.openxmlformats.org/officeDocument/2006/relationships/slide" Target="/ppt/slides/slide4.xml" Id="Rf490d331ac0749e3" /><Relationship Type="http://schemas.openxmlformats.org/officeDocument/2006/relationships/slide" Target="/ppt/slides/slide5.xml" Id="Re6e49283c33d48fe" /><Relationship Type="http://schemas.openxmlformats.org/officeDocument/2006/relationships/slide" Target="/ppt/slides/slide6.xml" Id="R5381ecebc3e2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35bec4964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bc2af6474ae0" /><Relationship Type="http://schemas.openxmlformats.org/officeDocument/2006/relationships/theme" Target="/ppt/slideMasters/theme/theme1.xml" Id="R81aaafd09c4c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5bc2af647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5b68c2f1f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fe00e3ec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2172ee263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af72fea9d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83c24e26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24325df64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 AUDUN RYSJEDAL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 AUDUN RYSJEDAL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430 919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617 435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989 912 798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AUDUN RYSJEDAL AS</a:t>
            </a:r>
          </a:p>
        </p:txBody>
      </p:sp>
    </p:spTree>
  </p:cSld>
  <p:clrMapOvr>
    <a:masterClrMapping xmlns:a="http://schemas.openxmlformats.org/drawingml/2006/main"/>
  </p:clrMapOvr>
</p:sld>
</file>