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172c99699a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9058ea615499e"/>
  </p:sldMasterIdLst>
  <p:sldIdLst>
    <p:sldId xmlns:r="http://schemas.openxmlformats.org/officeDocument/2006/relationships" id="256" r:id="Rdc0bf55416404ac7"/>
    <p:sldId xmlns:r="http://schemas.openxmlformats.org/officeDocument/2006/relationships" id="257" r:id="Re5d1dd9307f04b1e"/>
    <p:sldId xmlns:r="http://schemas.openxmlformats.org/officeDocument/2006/relationships" id="258" r:id="R52f474b2f30e4081"/>
    <p:sldId xmlns:r="http://schemas.openxmlformats.org/officeDocument/2006/relationships" id="259" r:id="Rfe84248def8d4efa"/>
    <p:sldId xmlns:r="http://schemas.openxmlformats.org/officeDocument/2006/relationships" id="260" r:id="R8d172653f95c4534"/>
    <p:sldId xmlns:r="http://schemas.openxmlformats.org/officeDocument/2006/relationships" id="261" r:id="R42ca459a2a114fa3"/>
    <p:sldId xmlns:r="http://schemas.openxmlformats.org/officeDocument/2006/relationships" id="262" r:id="Rbd707fc84e0d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9058ea615499e" /><Relationship Type="http://schemas.openxmlformats.org/officeDocument/2006/relationships/slide" Target="/ppt/slides/slide1.xml" Id="Rdc0bf55416404ac7" /><Relationship Type="http://schemas.openxmlformats.org/officeDocument/2006/relationships/slide" Target="/ppt/slides/slide2.xml" Id="Re5d1dd9307f04b1e" /><Relationship Type="http://schemas.openxmlformats.org/officeDocument/2006/relationships/slide" Target="/ppt/slides/slide3.xml" Id="R52f474b2f30e4081" /><Relationship Type="http://schemas.openxmlformats.org/officeDocument/2006/relationships/slide" Target="/ppt/slides/slide4.xml" Id="Rfe84248def8d4efa" /><Relationship Type="http://schemas.openxmlformats.org/officeDocument/2006/relationships/slide" Target="/ppt/slides/slide5.xml" Id="R8d172653f95c4534" /><Relationship Type="http://schemas.openxmlformats.org/officeDocument/2006/relationships/slide" Target="/ppt/slides/slide6.xml" Id="R42ca459a2a114fa3" /><Relationship Type="http://schemas.openxmlformats.org/officeDocument/2006/relationships/slide" Target="/ppt/slides/slide7.xml" Id="Rbd707fc84e0d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2d7408c93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413c07754b07" /><Relationship Type="http://schemas.openxmlformats.org/officeDocument/2006/relationships/theme" Target="/ppt/slideMasters/theme/theme1.xml" Id="Re39e3443e306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1413c0775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538e7a1e4c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f28fc2c2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be0995c5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e278c1dbd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9a1ea6bc47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0eb66afd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082b064d8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OPTICS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OPTICS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8 210 785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9 359 759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9 575 189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Meyers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oystein@visionoptics.no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989 912 461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OPTICS HOLDING AS</a:t>
            </a:r>
          </a:p>
        </p:txBody>
      </p:sp>
    </p:spTree>
  </p:cSld>
  <p:clrMapOvr>
    <a:masterClrMapping xmlns:a="http://schemas.openxmlformats.org/drawingml/2006/main"/>
  </p:clrMapOvr>
</p:sld>
</file>