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6c45015263e416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6951e2c9f8a4e5c"/>
  </p:sldMasterIdLst>
  <p:sldIdLst>
    <p:sldId xmlns:r="http://schemas.openxmlformats.org/officeDocument/2006/relationships" id="256" r:id="R235c03a382864c94"/>
    <p:sldId xmlns:r="http://schemas.openxmlformats.org/officeDocument/2006/relationships" id="257" r:id="Rdcb06823062d4436"/>
    <p:sldId xmlns:r="http://schemas.openxmlformats.org/officeDocument/2006/relationships" id="258" r:id="Re530136820e149e6"/>
    <p:sldId xmlns:r="http://schemas.openxmlformats.org/officeDocument/2006/relationships" id="259" r:id="Rb101082a72d2402b"/>
    <p:sldId xmlns:r="http://schemas.openxmlformats.org/officeDocument/2006/relationships" id="260" r:id="Rcc215e2f6ba341df"/>
    <p:sldId xmlns:r="http://schemas.openxmlformats.org/officeDocument/2006/relationships" id="261" r:id="R4b5600cb6d4b4743"/>
    <p:sldId xmlns:r="http://schemas.openxmlformats.org/officeDocument/2006/relationships" id="262" r:id="R3adccff37c2f4d2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6951e2c9f8a4e5c" /><Relationship Type="http://schemas.openxmlformats.org/officeDocument/2006/relationships/slide" Target="/ppt/slides/slide1.xml" Id="R235c03a382864c94" /><Relationship Type="http://schemas.openxmlformats.org/officeDocument/2006/relationships/slide" Target="/ppt/slides/slide2.xml" Id="Rdcb06823062d4436" /><Relationship Type="http://schemas.openxmlformats.org/officeDocument/2006/relationships/slide" Target="/ppt/slides/slide3.xml" Id="Re530136820e149e6" /><Relationship Type="http://schemas.openxmlformats.org/officeDocument/2006/relationships/slide" Target="/ppt/slides/slide4.xml" Id="Rb101082a72d2402b" /><Relationship Type="http://schemas.openxmlformats.org/officeDocument/2006/relationships/slide" Target="/ppt/slides/slide5.xml" Id="Rcc215e2f6ba341df" /><Relationship Type="http://schemas.openxmlformats.org/officeDocument/2006/relationships/slide" Target="/ppt/slides/slide6.xml" Id="R4b5600cb6d4b4743" /><Relationship Type="http://schemas.openxmlformats.org/officeDocument/2006/relationships/slide" Target="/ppt/slides/slide7.xml" Id="R3adccff37c2f4d2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e5a3e4d50d24bd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79267ea8074149" /><Relationship Type="http://schemas.openxmlformats.org/officeDocument/2006/relationships/theme" Target="/ppt/slideMasters/theme/theme1.xml" Id="R3efa5e5effc34f2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d79267ea807414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17c5e18bef465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821bf0fc5648f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ab2032f6e0414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c91125ff684a0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4d91a347594c7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e71cc163c944e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7a7dc47984446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EBELAS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EBELAS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EBELAS AS ble etablert [år] og holder til i Ålesund.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EBELAS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EBELAS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EBELAS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−21 143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54 028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946 174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948 027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EBELAS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BAADNES EYVIND ANDRÉ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EBELAS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Snopenesvegen 44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6017 Ålesund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70 14 28 60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eyvind@baadnes.no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989 902 105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EBELAS AS</a:t>
            </a:r>
          </a:p>
        </p:txBody>
      </p:sp>
    </p:spTree>
  </p:cSld>
  <p:clrMapOvr>
    <a:masterClrMapping xmlns:a="http://schemas.openxmlformats.org/drawingml/2006/main"/>
  </p:clrMapOvr>
</p:sld>
</file>