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b12b15ee199462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8ef101de6c64676"/>
  </p:sldMasterIdLst>
  <p:sldIdLst>
    <p:sldId xmlns:r="http://schemas.openxmlformats.org/officeDocument/2006/relationships" id="256" r:id="Rd9f58c22edc54a66"/>
    <p:sldId xmlns:r="http://schemas.openxmlformats.org/officeDocument/2006/relationships" id="257" r:id="R3b431ddbb41a42f3"/>
    <p:sldId xmlns:r="http://schemas.openxmlformats.org/officeDocument/2006/relationships" id="258" r:id="Ree7c7cae46a747a6"/>
    <p:sldId xmlns:r="http://schemas.openxmlformats.org/officeDocument/2006/relationships" id="259" r:id="Rdf6d303a17214ec5"/>
    <p:sldId xmlns:r="http://schemas.openxmlformats.org/officeDocument/2006/relationships" id="260" r:id="Ra95fe656dd064991"/>
    <p:sldId xmlns:r="http://schemas.openxmlformats.org/officeDocument/2006/relationships" id="261" r:id="Rf9fd0af10614466e"/>
    <p:sldId xmlns:r="http://schemas.openxmlformats.org/officeDocument/2006/relationships" id="262" r:id="Rc1072f2d28464ee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8ef101de6c64676" /><Relationship Type="http://schemas.openxmlformats.org/officeDocument/2006/relationships/slide" Target="/ppt/slides/slide1.xml" Id="Rd9f58c22edc54a66" /><Relationship Type="http://schemas.openxmlformats.org/officeDocument/2006/relationships/slide" Target="/ppt/slides/slide2.xml" Id="R3b431ddbb41a42f3" /><Relationship Type="http://schemas.openxmlformats.org/officeDocument/2006/relationships/slide" Target="/ppt/slides/slide3.xml" Id="Ree7c7cae46a747a6" /><Relationship Type="http://schemas.openxmlformats.org/officeDocument/2006/relationships/slide" Target="/ppt/slides/slide4.xml" Id="Rdf6d303a17214ec5" /><Relationship Type="http://schemas.openxmlformats.org/officeDocument/2006/relationships/slide" Target="/ppt/slides/slide5.xml" Id="Ra95fe656dd064991" /><Relationship Type="http://schemas.openxmlformats.org/officeDocument/2006/relationships/slide" Target="/ppt/slides/slide6.xml" Id="Rf9fd0af10614466e" /><Relationship Type="http://schemas.openxmlformats.org/officeDocument/2006/relationships/slide" Target="/ppt/slides/slide7.xml" Id="Rc1072f2d28464ee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441717303894bb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3c1a1ce1c64c66" /><Relationship Type="http://schemas.openxmlformats.org/officeDocument/2006/relationships/theme" Target="/ppt/slideMasters/theme/theme1.xml" Id="R5ab84590aaa64ca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a3c1a1ce1c64c6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b64e1519434e3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e648515e30470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4de8120e0a485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99fbff4ac4424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eeb096d9594d4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82c72ccc974a2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28be7f4af048b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EXPO-SHIP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EXPO-SHIP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EXPO-SHIP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EXPO-SHIP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EXPO-SHIP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EXPO-SHIP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569 500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−390 080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−484 582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3 721 586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15 115 426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EXPO-SHIP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KARLSEN ALLAN FREDDY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EXPO-SHIP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Teatergaten 35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5010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unic60@me.com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989 897 004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EXPO-SHIP AS</a:t>
            </a:r>
          </a:p>
        </p:txBody>
      </p:sp>
    </p:spTree>
  </p:cSld>
  <p:clrMapOvr>
    <a:masterClrMapping xmlns:a="http://schemas.openxmlformats.org/drawingml/2006/main"/>
  </p:clrMapOvr>
</p:sld>
</file>