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1ae4bdc3d4f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262ffcd194ee6"/>
  </p:sldMasterIdLst>
  <p:sldIdLst>
    <p:sldId xmlns:r="http://schemas.openxmlformats.org/officeDocument/2006/relationships" id="256" r:id="R618eca0ca3ad49fd"/>
    <p:sldId xmlns:r="http://schemas.openxmlformats.org/officeDocument/2006/relationships" id="257" r:id="R1a26346bc1034b10"/>
    <p:sldId xmlns:r="http://schemas.openxmlformats.org/officeDocument/2006/relationships" id="258" r:id="Rc1f6c5a1abbe4bd2"/>
    <p:sldId xmlns:r="http://schemas.openxmlformats.org/officeDocument/2006/relationships" id="259" r:id="Rf5dc806977e847c6"/>
    <p:sldId xmlns:r="http://schemas.openxmlformats.org/officeDocument/2006/relationships" id="260" r:id="Rbbf8975c783a4c96"/>
    <p:sldId xmlns:r="http://schemas.openxmlformats.org/officeDocument/2006/relationships" id="261" r:id="R1403ad81d49947c7"/>
    <p:sldId xmlns:r="http://schemas.openxmlformats.org/officeDocument/2006/relationships" id="262" r:id="R6bf6c8531b62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262ffcd194ee6" /><Relationship Type="http://schemas.openxmlformats.org/officeDocument/2006/relationships/slide" Target="/ppt/slides/slide1.xml" Id="R618eca0ca3ad49fd" /><Relationship Type="http://schemas.openxmlformats.org/officeDocument/2006/relationships/slide" Target="/ppt/slides/slide2.xml" Id="R1a26346bc1034b10" /><Relationship Type="http://schemas.openxmlformats.org/officeDocument/2006/relationships/slide" Target="/ppt/slides/slide3.xml" Id="Rc1f6c5a1abbe4bd2" /><Relationship Type="http://schemas.openxmlformats.org/officeDocument/2006/relationships/slide" Target="/ppt/slides/slide4.xml" Id="Rf5dc806977e847c6" /><Relationship Type="http://schemas.openxmlformats.org/officeDocument/2006/relationships/slide" Target="/ppt/slides/slide5.xml" Id="Rbbf8975c783a4c96" /><Relationship Type="http://schemas.openxmlformats.org/officeDocument/2006/relationships/slide" Target="/ppt/slides/slide6.xml" Id="R1403ad81d49947c7" /><Relationship Type="http://schemas.openxmlformats.org/officeDocument/2006/relationships/slide" Target="/ppt/slides/slide7.xml" Id="R6bf6c8531b62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7804517db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a67c77eaa4f58" /><Relationship Type="http://schemas.openxmlformats.org/officeDocument/2006/relationships/theme" Target="/ppt/slideMasters/theme/theme1.xml" Id="R03b99f6c8a6146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a67c77eaa4f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9c1007e1d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695ae6031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6112a6fbb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7ed4dc1e7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1cd796b4d49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2eab7ed53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84a9e7b934e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SVELGEN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SVELGEN EIENDOM AS ble etablert [år] og holder til i Svelgen.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3 624 604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2 217 940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9 788 940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 OG FRITID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Elvavegen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6723 Svelgen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adm@svelgenhotell.no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989 896 997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SVELGEN EIENDOM AS</a:t>
            </a:r>
          </a:p>
        </p:txBody>
      </p:sp>
    </p:spTree>
  </p:cSld>
  <p:clrMapOvr>
    <a:masterClrMapping xmlns:a="http://schemas.openxmlformats.org/drawingml/2006/main"/>
  </p:clrMapOvr>
</p:sld>
</file>