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e47578dfb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d2ab3b4b94fb2"/>
  </p:sldMasterIdLst>
  <p:sldIdLst>
    <p:sldId xmlns:r="http://schemas.openxmlformats.org/officeDocument/2006/relationships" id="256" r:id="R6afa4a22b91c4c53"/>
    <p:sldId xmlns:r="http://schemas.openxmlformats.org/officeDocument/2006/relationships" id="257" r:id="R9aeec63c482a4ac7"/>
    <p:sldId xmlns:r="http://schemas.openxmlformats.org/officeDocument/2006/relationships" id="258" r:id="R89bf78e3011041a7"/>
    <p:sldId xmlns:r="http://schemas.openxmlformats.org/officeDocument/2006/relationships" id="259" r:id="Rbaeeb1066d204ca6"/>
    <p:sldId xmlns:r="http://schemas.openxmlformats.org/officeDocument/2006/relationships" id="260" r:id="R690c6bdf6890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d2ab3b4b94fb2" /><Relationship Type="http://schemas.openxmlformats.org/officeDocument/2006/relationships/slide" Target="/ppt/slides/slide1.xml" Id="R6afa4a22b91c4c53" /><Relationship Type="http://schemas.openxmlformats.org/officeDocument/2006/relationships/slide" Target="/ppt/slides/slide2.xml" Id="R9aeec63c482a4ac7" /><Relationship Type="http://schemas.openxmlformats.org/officeDocument/2006/relationships/slide" Target="/ppt/slides/slide3.xml" Id="R89bf78e3011041a7" /><Relationship Type="http://schemas.openxmlformats.org/officeDocument/2006/relationships/slide" Target="/ppt/slides/slide4.xml" Id="Rbaeeb1066d204ca6" /><Relationship Type="http://schemas.openxmlformats.org/officeDocument/2006/relationships/slide" Target="/ppt/slides/slide5.xml" Id="R690c6bdf6890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a56b165c9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8b626242a4334" /><Relationship Type="http://schemas.openxmlformats.org/officeDocument/2006/relationships/theme" Target="/ppt/slideMasters/theme/theme1.xml" Id="Rac0304b73013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8b626242a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de4bdf63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b3e09baf34d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e40ff0c76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67191c428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997e9cb3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 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 TRANS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 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989 895 060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 TRANS AS</a:t>
            </a:r>
          </a:p>
        </p:txBody>
      </p:sp>
    </p:spTree>
  </p:cSld>
  <p:clrMapOvr>
    <a:masterClrMapping xmlns:a="http://schemas.openxmlformats.org/drawingml/2006/main"/>
  </p:clrMapOvr>
</p:sld>
</file>