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b0322f9fe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242a1be8843e6"/>
  </p:sldMasterIdLst>
  <p:sldIdLst>
    <p:sldId xmlns:r="http://schemas.openxmlformats.org/officeDocument/2006/relationships" id="256" r:id="Raa8dd5ae0acb4621"/>
    <p:sldId xmlns:r="http://schemas.openxmlformats.org/officeDocument/2006/relationships" id="257" r:id="R4ecac69f8df54da6"/>
    <p:sldId xmlns:r="http://schemas.openxmlformats.org/officeDocument/2006/relationships" id="258" r:id="Rbc447f8177cf4688"/>
    <p:sldId xmlns:r="http://schemas.openxmlformats.org/officeDocument/2006/relationships" id="259" r:id="Ra14fb2b68a084b41"/>
    <p:sldId xmlns:r="http://schemas.openxmlformats.org/officeDocument/2006/relationships" id="260" r:id="Rf5537eeca5b3448a"/>
    <p:sldId xmlns:r="http://schemas.openxmlformats.org/officeDocument/2006/relationships" id="261" r:id="R638c1c6dcb9248e0"/>
    <p:sldId xmlns:r="http://schemas.openxmlformats.org/officeDocument/2006/relationships" id="262" r:id="R3a6fbfeb94e4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242a1be8843e6" /><Relationship Type="http://schemas.openxmlformats.org/officeDocument/2006/relationships/slide" Target="/ppt/slides/slide1.xml" Id="Raa8dd5ae0acb4621" /><Relationship Type="http://schemas.openxmlformats.org/officeDocument/2006/relationships/slide" Target="/ppt/slides/slide2.xml" Id="R4ecac69f8df54da6" /><Relationship Type="http://schemas.openxmlformats.org/officeDocument/2006/relationships/slide" Target="/ppt/slides/slide3.xml" Id="Rbc447f8177cf4688" /><Relationship Type="http://schemas.openxmlformats.org/officeDocument/2006/relationships/slide" Target="/ppt/slides/slide4.xml" Id="Ra14fb2b68a084b41" /><Relationship Type="http://schemas.openxmlformats.org/officeDocument/2006/relationships/slide" Target="/ppt/slides/slide5.xml" Id="Rf5537eeca5b3448a" /><Relationship Type="http://schemas.openxmlformats.org/officeDocument/2006/relationships/slide" Target="/ppt/slides/slide6.xml" Id="R638c1c6dcb9248e0" /><Relationship Type="http://schemas.openxmlformats.org/officeDocument/2006/relationships/slide" Target="/ppt/slides/slide7.xml" Id="R3a6fbfeb94e4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3a6fbf769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fa5fdb5c4f7e" /><Relationship Type="http://schemas.openxmlformats.org/officeDocument/2006/relationships/theme" Target="/ppt/slideMasters/theme/theme1.xml" Id="R75a5c186b78c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9fa5fdb5c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8eee4f5cd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1039737b7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757671ca5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2e7963e52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28a9cb25d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52ccc083648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c7c9d3cb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VARIER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CASCAS HOLDING APS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INTERIM MANAGEMENT AS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SIESTRE INVEST AS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MOTRI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OPULENTIA INVEST AS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3.etasje, 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989 890 913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