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fd8e28eb7e46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629bf8041449b1"/>
  </p:sldMasterIdLst>
  <p:sldIdLst>
    <p:sldId xmlns:r="http://schemas.openxmlformats.org/officeDocument/2006/relationships" id="256" r:id="R3ec1a897e0e84bf6"/>
    <p:sldId xmlns:r="http://schemas.openxmlformats.org/officeDocument/2006/relationships" id="257" r:id="Rda6e797d65794071"/>
    <p:sldId xmlns:r="http://schemas.openxmlformats.org/officeDocument/2006/relationships" id="258" r:id="R8b164b4ef65f4f9f"/>
    <p:sldId xmlns:r="http://schemas.openxmlformats.org/officeDocument/2006/relationships" id="259" r:id="R644c4bb25a784ff7"/>
    <p:sldId xmlns:r="http://schemas.openxmlformats.org/officeDocument/2006/relationships" id="260" r:id="R4ad2e607277640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629bf8041449b1" /><Relationship Type="http://schemas.openxmlformats.org/officeDocument/2006/relationships/slide" Target="/ppt/slides/slide1.xml" Id="R3ec1a897e0e84bf6" /><Relationship Type="http://schemas.openxmlformats.org/officeDocument/2006/relationships/slide" Target="/ppt/slides/slide2.xml" Id="Rda6e797d65794071" /><Relationship Type="http://schemas.openxmlformats.org/officeDocument/2006/relationships/slide" Target="/ppt/slides/slide3.xml" Id="R8b164b4ef65f4f9f" /><Relationship Type="http://schemas.openxmlformats.org/officeDocument/2006/relationships/slide" Target="/ppt/slides/slide4.xml" Id="R644c4bb25a784ff7" /><Relationship Type="http://schemas.openxmlformats.org/officeDocument/2006/relationships/slide" Target="/ppt/slides/slide5.xml" Id="R4ad2e607277640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edf179cec4c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053d9306040d0" /><Relationship Type="http://schemas.openxmlformats.org/officeDocument/2006/relationships/theme" Target="/ppt/slideMasters/theme/theme1.xml" Id="Rbde3701bea0d43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5053d9306040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190f86b0747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92ef577c949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c5297785444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8321cb96742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29ce7f33d44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MAMOZ MERCUR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MAMOZ MERCUR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MAMOZ MERCUR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MAMOZ MERCUR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MAMOZ MERCUR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MAMOZ MERCUR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989 878 093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MAMOZ MERCUR AS</a:t>
            </a:r>
          </a:p>
        </p:txBody>
      </p:sp>
    </p:spTree>
  </p:cSld>
  <p:clrMapOvr>
    <a:masterClrMapping xmlns:a="http://schemas.openxmlformats.org/drawingml/2006/main"/>
  </p:clrMapOvr>
</p:sld>
</file>