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9e11932bbe4a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be3bd9c6d045b2"/>
  </p:sldMasterIdLst>
  <p:sldIdLst>
    <p:sldId xmlns:r="http://schemas.openxmlformats.org/officeDocument/2006/relationships" id="256" r:id="Rd99c66e80e724b75"/>
    <p:sldId xmlns:r="http://schemas.openxmlformats.org/officeDocument/2006/relationships" id="257" r:id="R678f1794f0294aea"/>
    <p:sldId xmlns:r="http://schemas.openxmlformats.org/officeDocument/2006/relationships" id="258" r:id="Ra54b37ee2d8f408d"/>
    <p:sldId xmlns:r="http://schemas.openxmlformats.org/officeDocument/2006/relationships" id="259" r:id="Ra63a7a254bfd4f48"/>
    <p:sldId xmlns:r="http://schemas.openxmlformats.org/officeDocument/2006/relationships" id="260" r:id="R21d3c9f6d28d47e9"/>
    <p:sldId xmlns:r="http://schemas.openxmlformats.org/officeDocument/2006/relationships" id="261" r:id="Rb463b314aecc44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be3bd9c6d045b2" /><Relationship Type="http://schemas.openxmlformats.org/officeDocument/2006/relationships/slide" Target="/ppt/slides/slide1.xml" Id="Rd99c66e80e724b75" /><Relationship Type="http://schemas.openxmlformats.org/officeDocument/2006/relationships/slide" Target="/ppt/slides/slide2.xml" Id="R678f1794f0294aea" /><Relationship Type="http://schemas.openxmlformats.org/officeDocument/2006/relationships/slide" Target="/ppt/slides/slide3.xml" Id="Ra54b37ee2d8f408d" /><Relationship Type="http://schemas.openxmlformats.org/officeDocument/2006/relationships/slide" Target="/ppt/slides/slide4.xml" Id="Ra63a7a254bfd4f48" /><Relationship Type="http://schemas.openxmlformats.org/officeDocument/2006/relationships/slide" Target="/ppt/slides/slide5.xml" Id="R21d3c9f6d28d47e9" /><Relationship Type="http://schemas.openxmlformats.org/officeDocument/2006/relationships/slide" Target="/ppt/slides/slide6.xml" Id="Rb463b314aecc44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54e0d5d44349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1732b881e14066" /><Relationship Type="http://schemas.openxmlformats.org/officeDocument/2006/relationships/theme" Target="/ppt/slideMasters/theme/theme1.xml" Id="R7546b836ddc145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1732b881e140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8a9a9263924c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903a550b5047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464b8f1bf942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d0f35d24b54f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0d1d6dd7ff44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d6e75255b343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ERP ADVISOR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ERP ADVISOR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ERP ADVISOR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ERP ADVISOR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ERP ADVISOR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ERP ADVISOR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2 516 350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−254 832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236 235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3 887 497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4 242 258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ERP ADVISOR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Tom Karlsen, Rødkleivfaret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989 872 508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ERP ADVISOR AS</a:t>
            </a:r>
          </a:p>
        </p:txBody>
      </p:sp>
    </p:spTree>
  </p:cSld>
  <p:clrMapOvr>
    <a:masterClrMapping xmlns:a="http://schemas.openxmlformats.org/drawingml/2006/main"/>
  </p:clrMapOvr>
</p:sld>
</file>