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b9110d0c0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ce2c941c9490a"/>
  </p:sldMasterIdLst>
  <p:sldIdLst>
    <p:sldId xmlns:r="http://schemas.openxmlformats.org/officeDocument/2006/relationships" id="256" r:id="Rf95e928b78d14648"/>
    <p:sldId xmlns:r="http://schemas.openxmlformats.org/officeDocument/2006/relationships" id="257" r:id="R7bd89e4eb9a5436c"/>
    <p:sldId xmlns:r="http://schemas.openxmlformats.org/officeDocument/2006/relationships" id="258" r:id="R957554c987524827"/>
    <p:sldId xmlns:r="http://schemas.openxmlformats.org/officeDocument/2006/relationships" id="259" r:id="R13cdb12ae8944821"/>
    <p:sldId xmlns:r="http://schemas.openxmlformats.org/officeDocument/2006/relationships" id="260" r:id="R14ef014c2cf0449f"/>
    <p:sldId xmlns:r="http://schemas.openxmlformats.org/officeDocument/2006/relationships" id="261" r:id="Reb5e272359d0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ce2c941c9490a" /><Relationship Type="http://schemas.openxmlformats.org/officeDocument/2006/relationships/slide" Target="/ppt/slides/slide1.xml" Id="Rf95e928b78d14648" /><Relationship Type="http://schemas.openxmlformats.org/officeDocument/2006/relationships/slide" Target="/ppt/slides/slide2.xml" Id="R7bd89e4eb9a5436c" /><Relationship Type="http://schemas.openxmlformats.org/officeDocument/2006/relationships/slide" Target="/ppt/slides/slide3.xml" Id="R957554c987524827" /><Relationship Type="http://schemas.openxmlformats.org/officeDocument/2006/relationships/slide" Target="/ppt/slides/slide4.xml" Id="R13cdb12ae8944821" /><Relationship Type="http://schemas.openxmlformats.org/officeDocument/2006/relationships/slide" Target="/ppt/slides/slide5.xml" Id="R14ef014c2cf0449f" /><Relationship Type="http://schemas.openxmlformats.org/officeDocument/2006/relationships/slide" Target="/ppt/slides/slide6.xml" Id="Reb5e272359d0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0ba97999245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1f9b5f2124227" /><Relationship Type="http://schemas.openxmlformats.org/officeDocument/2006/relationships/theme" Target="/ppt/slideMasters/theme/theme1.xml" Id="Rbc3573acca0e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b1f9b5f212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a6b9a24b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61b1c1a1f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7d9df7d20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498194207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4e4ebf3fd41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16098c15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MANAGEMENT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MANAGEMENT &amp;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BRENDSUND SVEIN ROGER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989 868 535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