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c4683e24a14e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d889fb02484323"/>
  </p:sldMasterIdLst>
  <p:sldIdLst>
    <p:sldId xmlns:r="http://schemas.openxmlformats.org/officeDocument/2006/relationships" id="256" r:id="R06bb0e477d534ef3"/>
    <p:sldId xmlns:r="http://schemas.openxmlformats.org/officeDocument/2006/relationships" id="257" r:id="R0baa58ced59f415a"/>
    <p:sldId xmlns:r="http://schemas.openxmlformats.org/officeDocument/2006/relationships" id="258" r:id="Ra244d9b5359d466b"/>
    <p:sldId xmlns:r="http://schemas.openxmlformats.org/officeDocument/2006/relationships" id="259" r:id="R31ed790d937c4d52"/>
    <p:sldId xmlns:r="http://schemas.openxmlformats.org/officeDocument/2006/relationships" id="260" r:id="Rcb2758554af548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d889fb02484323" /><Relationship Type="http://schemas.openxmlformats.org/officeDocument/2006/relationships/slide" Target="/ppt/slides/slide1.xml" Id="R06bb0e477d534ef3" /><Relationship Type="http://schemas.openxmlformats.org/officeDocument/2006/relationships/slide" Target="/ppt/slides/slide2.xml" Id="R0baa58ced59f415a" /><Relationship Type="http://schemas.openxmlformats.org/officeDocument/2006/relationships/slide" Target="/ppt/slides/slide3.xml" Id="Ra244d9b5359d466b" /><Relationship Type="http://schemas.openxmlformats.org/officeDocument/2006/relationships/slide" Target="/ppt/slides/slide4.xml" Id="R31ed790d937c4d52" /><Relationship Type="http://schemas.openxmlformats.org/officeDocument/2006/relationships/slide" Target="/ppt/slides/slide5.xml" Id="Rcb2758554af548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477c5195b24c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de1166b844e42" /><Relationship Type="http://schemas.openxmlformats.org/officeDocument/2006/relationships/theme" Target="/ppt/slideMasters/theme/theme1.xml" Id="R786ab8f5e87242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ede1166b844e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43e1a71a040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d54f779004f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ec9c8d33146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fa86e3e274f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f6d3cf77c45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LAVIK AUTO 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LAVIK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LAVIK AUTO 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LAVIK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LAVIK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LAVIK AUTO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989 867 601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LAVIK AUTO SENTER AS</a:t>
            </a:r>
          </a:p>
        </p:txBody>
      </p:sp>
    </p:spTree>
  </p:cSld>
  <p:clrMapOvr>
    <a:masterClrMapping xmlns:a="http://schemas.openxmlformats.org/drawingml/2006/main"/>
  </p:clrMapOvr>
</p:sld>
</file>