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98f0dca224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cf4ae7c3174f44"/>
  </p:sldMasterIdLst>
  <p:sldIdLst>
    <p:sldId xmlns:r="http://schemas.openxmlformats.org/officeDocument/2006/relationships" id="256" r:id="R8387b49a39df46a0"/>
    <p:sldId xmlns:r="http://schemas.openxmlformats.org/officeDocument/2006/relationships" id="257" r:id="R561ba0f9414a4f41"/>
    <p:sldId xmlns:r="http://schemas.openxmlformats.org/officeDocument/2006/relationships" id="258" r:id="R2258e5e048df4009"/>
    <p:sldId xmlns:r="http://schemas.openxmlformats.org/officeDocument/2006/relationships" id="259" r:id="Reb56cea2b37b40de"/>
    <p:sldId xmlns:r="http://schemas.openxmlformats.org/officeDocument/2006/relationships" id="260" r:id="Raac58614693749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f4ae7c3174f44" /><Relationship Type="http://schemas.openxmlformats.org/officeDocument/2006/relationships/slide" Target="/ppt/slides/slide1.xml" Id="R8387b49a39df46a0" /><Relationship Type="http://schemas.openxmlformats.org/officeDocument/2006/relationships/slide" Target="/ppt/slides/slide2.xml" Id="R561ba0f9414a4f41" /><Relationship Type="http://schemas.openxmlformats.org/officeDocument/2006/relationships/slide" Target="/ppt/slides/slide3.xml" Id="R2258e5e048df4009" /><Relationship Type="http://schemas.openxmlformats.org/officeDocument/2006/relationships/slide" Target="/ppt/slides/slide4.xml" Id="Reb56cea2b37b40de" /><Relationship Type="http://schemas.openxmlformats.org/officeDocument/2006/relationships/slide" Target="/ppt/slides/slide5.xml" Id="Raac58614693749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57905248040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a56ad43924383" /><Relationship Type="http://schemas.openxmlformats.org/officeDocument/2006/relationships/theme" Target="/ppt/slideMasters/theme/theme1.xml" Id="Rc6f7a87a562041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6a56ad439243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fb2ecf78941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796469f944c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7d5f5a0b642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3ae64ab2041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ea8e9b24b43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TABAK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TABAK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TABAK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TABAK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TABAK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TABAK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989 867 423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TABAK AS</a:t>
            </a:r>
          </a:p>
        </p:txBody>
      </p:sp>
    </p:spTree>
  </p:cSld>
  <p:clrMapOvr>
    <a:masterClrMapping xmlns:a="http://schemas.openxmlformats.org/drawingml/2006/main"/>
  </p:clrMapOvr>
</p:sld>
</file>