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4541eaf81b4a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e680ec453948c5"/>
  </p:sldMasterIdLst>
  <p:sldIdLst>
    <p:sldId xmlns:r="http://schemas.openxmlformats.org/officeDocument/2006/relationships" id="256" r:id="R112e58922eac4c56"/>
    <p:sldId xmlns:r="http://schemas.openxmlformats.org/officeDocument/2006/relationships" id="257" r:id="R666cb9754b8141e1"/>
    <p:sldId xmlns:r="http://schemas.openxmlformats.org/officeDocument/2006/relationships" id="258" r:id="Rde3e8f236bdc440d"/>
    <p:sldId xmlns:r="http://schemas.openxmlformats.org/officeDocument/2006/relationships" id="259" r:id="R028c96a4530444cb"/>
    <p:sldId xmlns:r="http://schemas.openxmlformats.org/officeDocument/2006/relationships" id="260" r:id="R2510d00bcfa54d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680ec453948c5" /><Relationship Type="http://schemas.openxmlformats.org/officeDocument/2006/relationships/slide" Target="/ppt/slides/slide1.xml" Id="R112e58922eac4c56" /><Relationship Type="http://schemas.openxmlformats.org/officeDocument/2006/relationships/slide" Target="/ppt/slides/slide2.xml" Id="R666cb9754b8141e1" /><Relationship Type="http://schemas.openxmlformats.org/officeDocument/2006/relationships/slide" Target="/ppt/slides/slide3.xml" Id="Rde3e8f236bdc440d" /><Relationship Type="http://schemas.openxmlformats.org/officeDocument/2006/relationships/slide" Target="/ppt/slides/slide4.xml" Id="R028c96a4530444cb" /><Relationship Type="http://schemas.openxmlformats.org/officeDocument/2006/relationships/slide" Target="/ppt/slides/slide5.xml" Id="R2510d00bcfa54d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68c51797441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90cb6e5174ed7" /><Relationship Type="http://schemas.openxmlformats.org/officeDocument/2006/relationships/theme" Target="/ppt/slideMasters/theme/theme1.xml" Id="R3c16e374fbef4d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a90cb6e5174e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bbedee4a14c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4cc6e591c44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b1d78940e4c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ee39a7803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ba69a131d46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RH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 PROSJEKT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989 867 229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PROSJEKT AS</a:t>
            </a:r>
          </a:p>
        </p:txBody>
      </p:sp>
    </p:spTree>
  </p:cSld>
  <p:clrMapOvr>
    <a:masterClrMapping xmlns:a="http://schemas.openxmlformats.org/drawingml/2006/main"/>
  </p:clrMapOvr>
</p:sld>
</file>