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91d8a458545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d7a20fac34350"/>
  </p:sldMasterIdLst>
  <p:sldIdLst>
    <p:sldId xmlns:r="http://schemas.openxmlformats.org/officeDocument/2006/relationships" id="256" r:id="Rc882462a7bc24599"/>
    <p:sldId xmlns:r="http://schemas.openxmlformats.org/officeDocument/2006/relationships" id="257" r:id="Rf67ff4bff8994aa9"/>
    <p:sldId xmlns:r="http://schemas.openxmlformats.org/officeDocument/2006/relationships" id="258" r:id="R1a71e193584b4d71"/>
    <p:sldId xmlns:r="http://schemas.openxmlformats.org/officeDocument/2006/relationships" id="259" r:id="R42883dd2a0844ef2"/>
    <p:sldId xmlns:r="http://schemas.openxmlformats.org/officeDocument/2006/relationships" id="260" r:id="Rbf118cd44a6440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d7a20fac34350" /><Relationship Type="http://schemas.openxmlformats.org/officeDocument/2006/relationships/slide" Target="/ppt/slides/slide1.xml" Id="Rc882462a7bc24599" /><Relationship Type="http://schemas.openxmlformats.org/officeDocument/2006/relationships/slide" Target="/ppt/slides/slide2.xml" Id="Rf67ff4bff8994aa9" /><Relationship Type="http://schemas.openxmlformats.org/officeDocument/2006/relationships/slide" Target="/ppt/slides/slide3.xml" Id="R1a71e193584b4d71" /><Relationship Type="http://schemas.openxmlformats.org/officeDocument/2006/relationships/slide" Target="/ppt/slides/slide4.xml" Id="R42883dd2a0844ef2" /><Relationship Type="http://schemas.openxmlformats.org/officeDocument/2006/relationships/slide" Target="/ppt/slides/slide5.xml" Id="Rbf118cd44a6440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d0145140242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1a0d3ac424b2a" /><Relationship Type="http://schemas.openxmlformats.org/officeDocument/2006/relationships/theme" Target="/ppt/slideMasters/theme/theme1.xml" Id="R24e7c3f884e9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1a0d3ac42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d91465ba9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da61dacb045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2cd7777e6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64d31b05045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6bc3efb2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PLUGGING SPECIALISTS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PLUGGING SPECIALISTS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PLUGGING SPECIALISTS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PLUGGING SPECIALISTS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PLUGGING SPECIALISTS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PLUGGING SPECIALISTS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989 866 664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PLUGGING SPECIALISTS INTERNATIONAL AS</a:t>
            </a:r>
          </a:p>
        </p:txBody>
      </p:sp>
    </p:spTree>
  </p:cSld>
  <p:clrMapOvr>
    <a:masterClrMapping xmlns:a="http://schemas.openxmlformats.org/drawingml/2006/main"/>
  </p:clrMapOvr>
</p:sld>
</file>