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5d5897118c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417f1c61a441a"/>
  </p:sldMasterIdLst>
  <p:sldIdLst>
    <p:sldId xmlns:r="http://schemas.openxmlformats.org/officeDocument/2006/relationships" id="256" r:id="R41fc4f6509274da3"/>
    <p:sldId xmlns:r="http://schemas.openxmlformats.org/officeDocument/2006/relationships" id="257" r:id="Rf3dc4bf846164d62"/>
    <p:sldId xmlns:r="http://schemas.openxmlformats.org/officeDocument/2006/relationships" id="258" r:id="R7729841d7fe54323"/>
    <p:sldId xmlns:r="http://schemas.openxmlformats.org/officeDocument/2006/relationships" id="259" r:id="R0e2a4d38eb914c9e"/>
    <p:sldId xmlns:r="http://schemas.openxmlformats.org/officeDocument/2006/relationships" id="260" r:id="R84ed561c7cbb48c8"/>
    <p:sldId xmlns:r="http://schemas.openxmlformats.org/officeDocument/2006/relationships" id="261" r:id="Rd03a0c7bd4734cfc"/>
    <p:sldId xmlns:r="http://schemas.openxmlformats.org/officeDocument/2006/relationships" id="262" r:id="R2be314603530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417f1c61a441a" /><Relationship Type="http://schemas.openxmlformats.org/officeDocument/2006/relationships/slide" Target="/ppt/slides/slide1.xml" Id="R41fc4f6509274da3" /><Relationship Type="http://schemas.openxmlformats.org/officeDocument/2006/relationships/slide" Target="/ppt/slides/slide2.xml" Id="Rf3dc4bf846164d62" /><Relationship Type="http://schemas.openxmlformats.org/officeDocument/2006/relationships/slide" Target="/ppt/slides/slide3.xml" Id="R7729841d7fe54323" /><Relationship Type="http://schemas.openxmlformats.org/officeDocument/2006/relationships/slide" Target="/ppt/slides/slide4.xml" Id="R0e2a4d38eb914c9e" /><Relationship Type="http://schemas.openxmlformats.org/officeDocument/2006/relationships/slide" Target="/ppt/slides/slide5.xml" Id="R84ed561c7cbb48c8" /><Relationship Type="http://schemas.openxmlformats.org/officeDocument/2006/relationships/slide" Target="/ppt/slides/slide6.xml" Id="Rd03a0c7bd4734cfc" /><Relationship Type="http://schemas.openxmlformats.org/officeDocument/2006/relationships/slide" Target="/ppt/slides/slide7.xml" Id="R2be314603530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dd7f7ae4741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bd1bc2fee4c46" /><Relationship Type="http://schemas.openxmlformats.org/officeDocument/2006/relationships/theme" Target="/ppt/slideMasters/theme/theme1.xml" Id="R6319b143abb0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bd1bc2fee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b1e5acd97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a649a4f2e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a20d0cadc43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d9f4fdd58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d0664a158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71acd654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d0e6d78a74f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ESPENES INVEST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−487 872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15 702 225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17 191 865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ESPENES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Øksnevad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4352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989 865 110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ESPENES INVEST AS</a:t>
            </a:r>
          </a:p>
        </p:txBody>
      </p:sp>
    </p:spTree>
  </p:cSld>
  <p:clrMapOvr>
    <a:masterClrMapping xmlns:a="http://schemas.openxmlformats.org/drawingml/2006/main"/>
  </p:clrMapOvr>
</p:sld>
</file>