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7e4a45de0647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0a5f88fb1c409d"/>
  </p:sldMasterIdLst>
  <p:sldIdLst>
    <p:sldId xmlns:r="http://schemas.openxmlformats.org/officeDocument/2006/relationships" id="256" r:id="R575e65c7919c49b4"/>
    <p:sldId xmlns:r="http://schemas.openxmlformats.org/officeDocument/2006/relationships" id="257" r:id="R10a45d7530504d8b"/>
    <p:sldId xmlns:r="http://schemas.openxmlformats.org/officeDocument/2006/relationships" id="258" r:id="R6a663687939a4e87"/>
    <p:sldId xmlns:r="http://schemas.openxmlformats.org/officeDocument/2006/relationships" id="259" r:id="Rcd4432052d2a4eda"/>
    <p:sldId xmlns:r="http://schemas.openxmlformats.org/officeDocument/2006/relationships" id="260" r:id="R675f4b293f1a4b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0a5f88fb1c409d" /><Relationship Type="http://schemas.openxmlformats.org/officeDocument/2006/relationships/slide" Target="/ppt/slides/slide1.xml" Id="R575e65c7919c49b4" /><Relationship Type="http://schemas.openxmlformats.org/officeDocument/2006/relationships/slide" Target="/ppt/slides/slide2.xml" Id="R10a45d7530504d8b" /><Relationship Type="http://schemas.openxmlformats.org/officeDocument/2006/relationships/slide" Target="/ppt/slides/slide3.xml" Id="R6a663687939a4e87" /><Relationship Type="http://schemas.openxmlformats.org/officeDocument/2006/relationships/slide" Target="/ppt/slides/slide4.xml" Id="Rcd4432052d2a4eda" /><Relationship Type="http://schemas.openxmlformats.org/officeDocument/2006/relationships/slide" Target="/ppt/slides/slide5.xml" Id="R675f4b293f1a4b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afdeb1b5f243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e4a0e6b18b4655" /><Relationship Type="http://schemas.openxmlformats.org/officeDocument/2006/relationships/theme" Target="/ppt/slideMasters/theme/theme1.xml" Id="R01b6e10c9aca43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e4a0e6b18b46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873ec696e4a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ecfe126d24b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96102f73445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64a2b466241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3d578a9b346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SOLFANGERPRODUKSJON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SOLFANGERPRODUKSJON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SOLFANGERPRODUKSJON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SOLFANGERPRODUKSJON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SOLFANGERPRODUKSJON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SOLFANGERPRODUKSJON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989 854 941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SOLFANGERPRODUKSJON AS</a:t>
            </a:r>
          </a:p>
        </p:txBody>
      </p:sp>
    </p:spTree>
  </p:cSld>
  <p:clrMapOvr>
    <a:masterClrMapping xmlns:a="http://schemas.openxmlformats.org/drawingml/2006/main"/>
  </p:clrMapOvr>
</p:sld>
</file>