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401a6804024c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d37685c0354767"/>
  </p:sldMasterIdLst>
  <p:sldIdLst>
    <p:sldId xmlns:r="http://schemas.openxmlformats.org/officeDocument/2006/relationships" id="256" r:id="Rd057efa5fccb4e24"/>
    <p:sldId xmlns:r="http://schemas.openxmlformats.org/officeDocument/2006/relationships" id="257" r:id="Raf3f03ee01eb40f2"/>
    <p:sldId xmlns:r="http://schemas.openxmlformats.org/officeDocument/2006/relationships" id="258" r:id="Rf2a52d63da194c86"/>
    <p:sldId xmlns:r="http://schemas.openxmlformats.org/officeDocument/2006/relationships" id="259" r:id="Rc3c1981348204498"/>
    <p:sldId xmlns:r="http://schemas.openxmlformats.org/officeDocument/2006/relationships" id="260" r:id="R33be0a496d474d8f"/>
    <p:sldId xmlns:r="http://schemas.openxmlformats.org/officeDocument/2006/relationships" id="261" r:id="R0d021c70ad794ec1"/>
    <p:sldId xmlns:r="http://schemas.openxmlformats.org/officeDocument/2006/relationships" id="262" r:id="R6bf686256e0647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d37685c0354767" /><Relationship Type="http://schemas.openxmlformats.org/officeDocument/2006/relationships/slide" Target="/ppt/slides/slide1.xml" Id="Rd057efa5fccb4e24" /><Relationship Type="http://schemas.openxmlformats.org/officeDocument/2006/relationships/slide" Target="/ppt/slides/slide2.xml" Id="Raf3f03ee01eb40f2" /><Relationship Type="http://schemas.openxmlformats.org/officeDocument/2006/relationships/slide" Target="/ppt/slides/slide3.xml" Id="Rf2a52d63da194c86" /><Relationship Type="http://schemas.openxmlformats.org/officeDocument/2006/relationships/slide" Target="/ppt/slides/slide4.xml" Id="Rc3c1981348204498" /><Relationship Type="http://schemas.openxmlformats.org/officeDocument/2006/relationships/slide" Target="/ppt/slides/slide5.xml" Id="R33be0a496d474d8f" /><Relationship Type="http://schemas.openxmlformats.org/officeDocument/2006/relationships/slide" Target="/ppt/slides/slide6.xml" Id="R0d021c70ad794ec1" /><Relationship Type="http://schemas.openxmlformats.org/officeDocument/2006/relationships/slide" Target="/ppt/slides/slide7.xml" Id="R6bf686256e0647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dffdca8bc646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db4803d3347a7" /><Relationship Type="http://schemas.openxmlformats.org/officeDocument/2006/relationships/theme" Target="/ppt/slideMasters/theme/theme1.xml" Id="R3e7933f9a6ae41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4db4803d3347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570119f3746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290deaca24c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881e20c454b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60380e18944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acb982e5b4a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2d9b214424d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71dc976d74f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OH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 GROUP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1 668 145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6 114 358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9 353 869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ØYESVOLD OLE HÅKON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ØYESVOLD HEDDA KRISTINE K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ØYESVOLD THINA HELENE K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989 850 776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 GROUP AS</a:t>
            </a:r>
          </a:p>
        </p:txBody>
      </p:sp>
    </p:spTree>
  </p:cSld>
  <p:clrMapOvr>
    <a:masterClrMapping xmlns:a="http://schemas.openxmlformats.org/drawingml/2006/main"/>
  </p:clrMapOvr>
</p:sld>
</file>