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e890afe39e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07ab25183f4769"/>
  </p:sldMasterIdLst>
  <p:sldIdLst>
    <p:sldId xmlns:r="http://schemas.openxmlformats.org/officeDocument/2006/relationships" id="256" r:id="Rc8a171eca00a44b4"/>
    <p:sldId xmlns:r="http://schemas.openxmlformats.org/officeDocument/2006/relationships" id="257" r:id="Raedc9a388bc04a3e"/>
    <p:sldId xmlns:r="http://schemas.openxmlformats.org/officeDocument/2006/relationships" id="258" r:id="R40c39f3d38894681"/>
    <p:sldId xmlns:r="http://schemas.openxmlformats.org/officeDocument/2006/relationships" id="259" r:id="R81bacc9364934209"/>
    <p:sldId xmlns:r="http://schemas.openxmlformats.org/officeDocument/2006/relationships" id="260" r:id="Rc0d59dee09524b1b"/>
    <p:sldId xmlns:r="http://schemas.openxmlformats.org/officeDocument/2006/relationships" id="261" r:id="R1b0914b20eab40fc"/>
    <p:sldId xmlns:r="http://schemas.openxmlformats.org/officeDocument/2006/relationships" id="262" r:id="R5016bab42f84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7ab25183f4769" /><Relationship Type="http://schemas.openxmlformats.org/officeDocument/2006/relationships/slide" Target="/ppt/slides/slide1.xml" Id="Rc8a171eca00a44b4" /><Relationship Type="http://schemas.openxmlformats.org/officeDocument/2006/relationships/slide" Target="/ppt/slides/slide2.xml" Id="Raedc9a388bc04a3e" /><Relationship Type="http://schemas.openxmlformats.org/officeDocument/2006/relationships/slide" Target="/ppt/slides/slide3.xml" Id="R40c39f3d38894681" /><Relationship Type="http://schemas.openxmlformats.org/officeDocument/2006/relationships/slide" Target="/ppt/slides/slide4.xml" Id="R81bacc9364934209" /><Relationship Type="http://schemas.openxmlformats.org/officeDocument/2006/relationships/slide" Target="/ppt/slides/slide5.xml" Id="Rc0d59dee09524b1b" /><Relationship Type="http://schemas.openxmlformats.org/officeDocument/2006/relationships/slide" Target="/ppt/slides/slide6.xml" Id="R1b0914b20eab40fc" /><Relationship Type="http://schemas.openxmlformats.org/officeDocument/2006/relationships/slide" Target="/ppt/slides/slide7.xml" Id="R5016bab42f84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68823fc88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665366eeb4492" /><Relationship Type="http://schemas.openxmlformats.org/officeDocument/2006/relationships/theme" Target="/ppt/slideMasters/theme/theme1.xml" Id="R9e44e62dde6d4e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c665366eeb44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b387eb528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8c3728930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584fe586b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b68e28be0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0e3573626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9f05a0e2c4f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39f452830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MERSLAND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2 372 199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1 943 139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10 304 760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12 018 106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Langeneskilen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mersland@online.no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