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5e7412564c46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81e5b714bd4eb9"/>
  </p:sldMasterIdLst>
  <p:sldIdLst>
    <p:sldId xmlns:r="http://schemas.openxmlformats.org/officeDocument/2006/relationships" id="256" r:id="R2ca3dff414784d23"/>
    <p:sldId xmlns:r="http://schemas.openxmlformats.org/officeDocument/2006/relationships" id="257" r:id="R761c1983ea7a444d"/>
    <p:sldId xmlns:r="http://schemas.openxmlformats.org/officeDocument/2006/relationships" id="258" r:id="R81f68d7126924b43"/>
    <p:sldId xmlns:r="http://schemas.openxmlformats.org/officeDocument/2006/relationships" id="259" r:id="Re3fbad0d316b4e5f"/>
    <p:sldId xmlns:r="http://schemas.openxmlformats.org/officeDocument/2006/relationships" id="260" r:id="R3480007e6d3e43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81e5b714bd4eb9" /><Relationship Type="http://schemas.openxmlformats.org/officeDocument/2006/relationships/slide" Target="/ppt/slides/slide1.xml" Id="R2ca3dff414784d23" /><Relationship Type="http://schemas.openxmlformats.org/officeDocument/2006/relationships/slide" Target="/ppt/slides/slide2.xml" Id="R761c1983ea7a444d" /><Relationship Type="http://schemas.openxmlformats.org/officeDocument/2006/relationships/slide" Target="/ppt/slides/slide3.xml" Id="R81f68d7126924b43" /><Relationship Type="http://schemas.openxmlformats.org/officeDocument/2006/relationships/slide" Target="/ppt/slides/slide4.xml" Id="Re3fbad0d316b4e5f" /><Relationship Type="http://schemas.openxmlformats.org/officeDocument/2006/relationships/slide" Target="/ppt/slides/slide5.xml" Id="R3480007e6d3e43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3f08a53c7d4f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82b41e92b49be" /><Relationship Type="http://schemas.openxmlformats.org/officeDocument/2006/relationships/theme" Target="/ppt/slideMasters/theme/theme1.xml" Id="R7227290ebd964d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282b41e92b49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0f749d92844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2c0cec95b43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4b5c91a8b43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dbd07430a42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0c942976b4e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CSN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CSN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989 848 097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CSN AS</a:t>
            </a:r>
          </a:p>
        </p:txBody>
      </p:sp>
    </p:spTree>
  </p:cSld>
  <p:clrMapOvr>
    <a:masterClrMapping xmlns:a="http://schemas.openxmlformats.org/drawingml/2006/main"/>
  </p:clrMapOvr>
</p:sld>
</file>