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c0f93c2c5b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a309ed28f4efa"/>
  </p:sldMasterIdLst>
  <p:sldIdLst>
    <p:sldId xmlns:r="http://schemas.openxmlformats.org/officeDocument/2006/relationships" id="256" r:id="R41ed070c38914b77"/>
    <p:sldId xmlns:r="http://schemas.openxmlformats.org/officeDocument/2006/relationships" id="257" r:id="Rf75b770ebc9c42b7"/>
    <p:sldId xmlns:r="http://schemas.openxmlformats.org/officeDocument/2006/relationships" id="258" r:id="Rf65abea5333f4801"/>
    <p:sldId xmlns:r="http://schemas.openxmlformats.org/officeDocument/2006/relationships" id="259" r:id="R1827f0bf961d4b0f"/>
    <p:sldId xmlns:r="http://schemas.openxmlformats.org/officeDocument/2006/relationships" id="260" r:id="Rf091a37b132c4659"/>
    <p:sldId xmlns:r="http://schemas.openxmlformats.org/officeDocument/2006/relationships" id="261" r:id="Re5c6701f2e8847bc"/>
    <p:sldId xmlns:r="http://schemas.openxmlformats.org/officeDocument/2006/relationships" id="262" r:id="Ra2f21eba3976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a309ed28f4efa" /><Relationship Type="http://schemas.openxmlformats.org/officeDocument/2006/relationships/slide" Target="/ppt/slides/slide1.xml" Id="R41ed070c38914b77" /><Relationship Type="http://schemas.openxmlformats.org/officeDocument/2006/relationships/slide" Target="/ppt/slides/slide2.xml" Id="Rf75b770ebc9c42b7" /><Relationship Type="http://schemas.openxmlformats.org/officeDocument/2006/relationships/slide" Target="/ppt/slides/slide3.xml" Id="Rf65abea5333f4801" /><Relationship Type="http://schemas.openxmlformats.org/officeDocument/2006/relationships/slide" Target="/ppt/slides/slide4.xml" Id="R1827f0bf961d4b0f" /><Relationship Type="http://schemas.openxmlformats.org/officeDocument/2006/relationships/slide" Target="/ppt/slides/slide5.xml" Id="Rf091a37b132c4659" /><Relationship Type="http://schemas.openxmlformats.org/officeDocument/2006/relationships/slide" Target="/ppt/slides/slide6.xml" Id="Re5c6701f2e8847bc" /><Relationship Type="http://schemas.openxmlformats.org/officeDocument/2006/relationships/slide" Target="/ppt/slides/slide7.xml" Id="Ra2f21eba3976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7c8f7b8cf48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ce3bd9ccd4893" /><Relationship Type="http://schemas.openxmlformats.org/officeDocument/2006/relationships/theme" Target="/ppt/slideMasters/theme/theme1.xml" Id="Rb709f22ea024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3ce3bd9ccd48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bb13775dc40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07d5647b547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c55f33542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c3b24aa7b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7591d730347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6256b56b846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546f9e6ca4e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STØLEHEIA PUKKVERK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STØLEHEIA PUKKVERK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STØLEHEIA PUKKVERK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STØLEHEIA PUKKVERK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STØLEHEIA PUKKVERK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STØLEHEIA PUKKVERK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6 162 038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7 326 477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9 023 902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STØLEHEIA PUKKVERK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AVFALL SØR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 ANLEGG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STØLEHEIA PUKKVERK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Støleheia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989 843 516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STØLEHEIA PUKKVERK AS</a:t>
            </a:r>
          </a:p>
        </p:txBody>
      </p:sp>
    </p:spTree>
  </p:cSld>
  <p:clrMapOvr>
    <a:masterClrMapping xmlns:a="http://schemas.openxmlformats.org/drawingml/2006/main"/>
  </p:clrMapOvr>
</p:sld>
</file>