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efb74172b48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243a29704447cd"/>
  </p:sldMasterIdLst>
  <p:sldIdLst>
    <p:sldId xmlns:r="http://schemas.openxmlformats.org/officeDocument/2006/relationships" id="256" r:id="R84f97b426c224381"/>
    <p:sldId xmlns:r="http://schemas.openxmlformats.org/officeDocument/2006/relationships" id="257" r:id="Raeeb3b0ae5bc416b"/>
    <p:sldId xmlns:r="http://schemas.openxmlformats.org/officeDocument/2006/relationships" id="258" r:id="R1d5e2520bc3545d1"/>
    <p:sldId xmlns:r="http://schemas.openxmlformats.org/officeDocument/2006/relationships" id="259" r:id="R5985c471d4c245c6"/>
    <p:sldId xmlns:r="http://schemas.openxmlformats.org/officeDocument/2006/relationships" id="260" r:id="R3df80aed26b047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43a29704447cd" /><Relationship Type="http://schemas.openxmlformats.org/officeDocument/2006/relationships/slide" Target="/ppt/slides/slide1.xml" Id="R84f97b426c224381" /><Relationship Type="http://schemas.openxmlformats.org/officeDocument/2006/relationships/slide" Target="/ppt/slides/slide2.xml" Id="Raeeb3b0ae5bc416b" /><Relationship Type="http://schemas.openxmlformats.org/officeDocument/2006/relationships/slide" Target="/ppt/slides/slide3.xml" Id="R1d5e2520bc3545d1" /><Relationship Type="http://schemas.openxmlformats.org/officeDocument/2006/relationships/slide" Target="/ppt/slides/slide4.xml" Id="R5985c471d4c245c6" /><Relationship Type="http://schemas.openxmlformats.org/officeDocument/2006/relationships/slide" Target="/ppt/slides/slide5.xml" Id="R3df80aed26b047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0354853d145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a77e4e10b4587" /><Relationship Type="http://schemas.openxmlformats.org/officeDocument/2006/relationships/theme" Target="/ppt/slideMasters/theme/theme1.xml" Id="R785c1f5cfb5c4f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7a77e4e10b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6752e68044c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f31b880c143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45d5897634d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309d6fea0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2e517d63643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PCM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PCM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989 843 311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PCM AS</a:t>
            </a:r>
          </a:p>
        </p:txBody>
      </p:sp>
    </p:spTree>
  </p:cSld>
  <p:clrMapOvr>
    <a:masterClrMapping xmlns:a="http://schemas.openxmlformats.org/drawingml/2006/main"/>
  </p:clrMapOvr>
</p:sld>
</file>