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d041adf8be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18f39a47546c0"/>
  </p:sldMasterIdLst>
  <p:sldIdLst>
    <p:sldId xmlns:r="http://schemas.openxmlformats.org/officeDocument/2006/relationships" id="256" r:id="Ra6f4521fbad84d9e"/>
    <p:sldId xmlns:r="http://schemas.openxmlformats.org/officeDocument/2006/relationships" id="257" r:id="R75e413379d2b417c"/>
    <p:sldId xmlns:r="http://schemas.openxmlformats.org/officeDocument/2006/relationships" id="258" r:id="R17f11e60a3ba4c5a"/>
    <p:sldId xmlns:r="http://schemas.openxmlformats.org/officeDocument/2006/relationships" id="259" r:id="Rd899c647fb084e7e"/>
    <p:sldId xmlns:r="http://schemas.openxmlformats.org/officeDocument/2006/relationships" id="260" r:id="R67ba6e267f7d4f61"/>
    <p:sldId xmlns:r="http://schemas.openxmlformats.org/officeDocument/2006/relationships" id="261" r:id="R506743bba3124b25"/>
    <p:sldId xmlns:r="http://schemas.openxmlformats.org/officeDocument/2006/relationships" id="262" r:id="Rd1d29a1dfdd6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18f39a47546c0" /><Relationship Type="http://schemas.openxmlformats.org/officeDocument/2006/relationships/slide" Target="/ppt/slides/slide1.xml" Id="Ra6f4521fbad84d9e" /><Relationship Type="http://schemas.openxmlformats.org/officeDocument/2006/relationships/slide" Target="/ppt/slides/slide2.xml" Id="R75e413379d2b417c" /><Relationship Type="http://schemas.openxmlformats.org/officeDocument/2006/relationships/slide" Target="/ppt/slides/slide3.xml" Id="R17f11e60a3ba4c5a" /><Relationship Type="http://schemas.openxmlformats.org/officeDocument/2006/relationships/slide" Target="/ppt/slides/slide4.xml" Id="Rd899c647fb084e7e" /><Relationship Type="http://schemas.openxmlformats.org/officeDocument/2006/relationships/slide" Target="/ppt/slides/slide5.xml" Id="R67ba6e267f7d4f61" /><Relationship Type="http://schemas.openxmlformats.org/officeDocument/2006/relationships/slide" Target="/ppt/slides/slide6.xml" Id="R506743bba3124b25" /><Relationship Type="http://schemas.openxmlformats.org/officeDocument/2006/relationships/slide" Target="/ppt/slides/slide7.xml" Id="Rd1d29a1dfdd6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92565d6174a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78e2fd8ea45f0" /><Relationship Type="http://schemas.openxmlformats.org/officeDocument/2006/relationships/theme" Target="/ppt/slideMasters/theme/theme1.xml" Id="R6a5833c46894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f78e2fd8ea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bfe913de74d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cc3f7628e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8f6c5c25842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fc4f82c914e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8154e449441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3c7be5bbb4e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7bb3fc1af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LOLLA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LOLLA EIENDOM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−1 275 586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M2GMBH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989 842 501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LOLLA EIENDOM AS</a:t>
            </a:r>
          </a:p>
        </p:txBody>
      </p:sp>
    </p:spTree>
  </p:cSld>
  <p:clrMapOvr>
    <a:masterClrMapping xmlns:a="http://schemas.openxmlformats.org/drawingml/2006/main"/>
  </p:clrMapOvr>
</p:sld>
</file>