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0b4e9895843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1520df84f4877"/>
  </p:sldMasterIdLst>
  <p:sldIdLst>
    <p:sldId xmlns:r="http://schemas.openxmlformats.org/officeDocument/2006/relationships" id="256" r:id="R6c7c61542df24167"/>
    <p:sldId xmlns:r="http://schemas.openxmlformats.org/officeDocument/2006/relationships" id="257" r:id="R01b774aead2c431b"/>
    <p:sldId xmlns:r="http://schemas.openxmlformats.org/officeDocument/2006/relationships" id="258" r:id="Rb036939b643e4227"/>
    <p:sldId xmlns:r="http://schemas.openxmlformats.org/officeDocument/2006/relationships" id="259" r:id="R38a87ded457f4396"/>
    <p:sldId xmlns:r="http://schemas.openxmlformats.org/officeDocument/2006/relationships" id="260" r:id="R2e0e4b4949ca4e59"/>
    <p:sldId xmlns:r="http://schemas.openxmlformats.org/officeDocument/2006/relationships" id="261" r:id="R84639557395348ea"/>
    <p:sldId xmlns:r="http://schemas.openxmlformats.org/officeDocument/2006/relationships" id="262" r:id="R75d2fba1b16d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1520df84f4877" /><Relationship Type="http://schemas.openxmlformats.org/officeDocument/2006/relationships/slide" Target="/ppt/slides/slide1.xml" Id="R6c7c61542df24167" /><Relationship Type="http://schemas.openxmlformats.org/officeDocument/2006/relationships/slide" Target="/ppt/slides/slide2.xml" Id="R01b774aead2c431b" /><Relationship Type="http://schemas.openxmlformats.org/officeDocument/2006/relationships/slide" Target="/ppt/slides/slide3.xml" Id="Rb036939b643e4227" /><Relationship Type="http://schemas.openxmlformats.org/officeDocument/2006/relationships/slide" Target="/ppt/slides/slide4.xml" Id="R38a87ded457f4396" /><Relationship Type="http://schemas.openxmlformats.org/officeDocument/2006/relationships/slide" Target="/ppt/slides/slide5.xml" Id="R2e0e4b4949ca4e59" /><Relationship Type="http://schemas.openxmlformats.org/officeDocument/2006/relationships/slide" Target="/ppt/slides/slide6.xml" Id="R84639557395348ea" /><Relationship Type="http://schemas.openxmlformats.org/officeDocument/2006/relationships/slide" Target="/ppt/slides/slide7.xml" Id="R75d2fba1b16d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380064de7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3c4c657042c8" /><Relationship Type="http://schemas.openxmlformats.org/officeDocument/2006/relationships/theme" Target="/ppt/slideMasters/theme/theme1.xml" Id="R44ebf573bb7d44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63c4c657042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5bf5120c44d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f30197b6e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01f6a6fb4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302cabb51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7e499660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d273fc20c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8e5ca8fd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FAGERBØ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FAGERBØ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2 013 576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2 013 576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STOREBØ LIV BENTE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v/Liv Bente Storebø, Stegura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04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livsto230@gmail.com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989 837 966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FAGERBØ AS</a:t>
            </a:r>
          </a:p>
        </p:txBody>
      </p:sp>
    </p:spTree>
  </p:cSld>
  <p:clrMapOvr>
    <a:masterClrMapping xmlns:a="http://schemas.openxmlformats.org/drawingml/2006/main"/>
  </p:clrMapOvr>
</p:sld>
</file>