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8f2a592ec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be1f75cd248ec"/>
  </p:sldMasterIdLst>
  <p:sldIdLst>
    <p:sldId xmlns:r="http://schemas.openxmlformats.org/officeDocument/2006/relationships" id="256" r:id="R81bec4cd348a4dd6"/>
    <p:sldId xmlns:r="http://schemas.openxmlformats.org/officeDocument/2006/relationships" id="257" r:id="R258da78165984596"/>
    <p:sldId xmlns:r="http://schemas.openxmlformats.org/officeDocument/2006/relationships" id="258" r:id="R1c87ad83ce714032"/>
    <p:sldId xmlns:r="http://schemas.openxmlformats.org/officeDocument/2006/relationships" id="259" r:id="R94c8ba156c8844de"/>
    <p:sldId xmlns:r="http://schemas.openxmlformats.org/officeDocument/2006/relationships" id="260" r:id="R71e3d6b9fb3b4c69"/>
    <p:sldId xmlns:r="http://schemas.openxmlformats.org/officeDocument/2006/relationships" id="261" r:id="Ra6dcc64d6d91452c"/>
    <p:sldId xmlns:r="http://schemas.openxmlformats.org/officeDocument/2006/relationships" id="262" r:id="R7fd8ead837b9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be1f75cd248ec" /><Relationship Type="http://schemas.openxmlformats.org/officeDocument/2006/relationships/slide" Target="/ppt/slides/slide1.xml" Id="R81bec4cd348a4dd6" /><Relationship Type="http://schemas.openxmlformats.org/officeDocument/2006/relationships/slide" Target="/ppt/slides/slide2.xml" Id="R258da78165984596" /><Relationship Type="http://schemas.openxmlformats.org/officeDocument/2006/relationships/slide" Target="/ppt/slides/slide3.xml" Id="R1c87ad83ce714032" /><Relationship Type="http://schemas.openxmlformats.org/officeDocument/2006/relationships/slide" Target="/ppt/slides/slide4.xml" Id="R94c8ba156c8844de" /><Relationship Type="http://schemas.openxmlformats.org/officeDocument/2006/relationships/slide" Target="/ppt/slides/slide5.xml" Id="R71e3d6b9fb3b4c69" /><Relationship Type="http://schemas.openxmlformats.org/officeDocument/2006/relationships/slide" Target="/ppt/slides/slide6.xml" Id="Ra6dcc64d6d91452c" /><Relationship Type="http://schemas.openxmlformats.org/officeDocument/2006/relationships/slide" Target="/ppt/slides/slide7.xml" Id="R7fd8ead837b9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44dc6f140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2902842e5423d" /><Relationship Type="http://schemas.openxmlformats.org/officeDocument/2006/relationships/theme" Target="/ppt/slideMasters/theme/theme1.xml" Id="R7a195c7ff424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62902842e5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59ce2aaf1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9811e2264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2a3d4f0b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e65f2e96f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91f7b6e46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bcf5fd576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839c0f5d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FOW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247 048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WESTMOEN FRANK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989 837 192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FOW INVEST AS</a:t>
            </a:r>
          </a:p>
        </p:txBody>
      </p:sp>
    </p:spTree>
  </p:cSld>
  <p:clrMapOvr>
    <a:masterClrMapping xmlns:a="http://schemas.openxmlformats.org/drawingml/2006/main"/>
  </p:clrMapOvr>
</p:sld>
</file>