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49809a298e46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0e9e98a3ca425d"/>
  </p:sldMasterIdLst>
  <p:sldIdLst>
    <p:sldId xmlns:r="http://schemas.openxmlformats.org/officeDocument/2006/relationships" id="256" r:id="R1061032ef765453e"/>
    <p:sldId xmlns:r="http://schemas.openxmlformats.org/officeDocument/2006/relationships" id="257" r:id="R82f3b37f02d24e92"/>
    <p:sldId xmlns:r="http://schemas.openxmlformats.org/officeDocument/2006/relationships" id="258" r:id="Rd52132f3f13f49c7"/>
    <p:sldId xmlns:r="http://schemas.openxmlformats.org/officeDocument/2006/relationships" id="259" r:id="R3b6955fc89f744b7"/>
    <p:sldId xmlns:r="http://schemas.openxmlformats.org/officeDocument/2006/relationships" id="260" r:id="R6db6f78aaba448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0e9e98a3ca425d" /><Relationship Type="http://schemas.openxmlformats.org/officeDocument/2006/relationships/slide" Target="/ppt/slides/slide1.xml" Id="R1061032ef765453e" /><Relationship Type="http://schemas.openxmlformats.org/officeDocument/2006/relationships/slide" Target="/ppt/slides/slide2.xml" Id="R82f3b37f02d24e92" /><Relationship Type="http://schemas.openxmlformats.org/officeDocument/2006/relationships/slide" Target="/ppt/slides/slide3.xml" Id="Rd52132f3f13f49c7" /><Relationship Type="http://schemas.openxmlformats.org/officeDocument/2006/relationships/slide" Target="/ppt/slides/slide4.xml" Id="R3b6955fc89f744b7" /><Relationship Type="http://schemas.openxmlformats.org/officeDocument/2006/relationships/slide" Target="/ppt/slides/slide5.xml" Id="R6db6f78aaba448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572dcb629348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7c1dee82f46fd" /><Relationship Type="http://schemas.openxmlformats.org/officeDocument/2006/relationships/theme" Target="/ppt/slideMasters/theme/theme1.xml" Id="R5cabef3445294c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77c1dee82f46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edeb68b5f4c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92d2b6df54a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76b3feda447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bb99bb1a94d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a453d306241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STOKSTAD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STOKSTAD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989 831 089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STOKSTAD EIENDOM AS</a:t>
            </a:r>
          </a:p>
        </p:txBody>
      </p:sp>
    </p:spTree>
  </p:cSld>
  <p:clrMapOvr>
    <a:masterClrMapping xmlns:a="http://schemas.openxmlformats.org/drawingml/2006/main"/>
  </p:clrMapOvr>
</p:sld>
</file>