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86e5822f4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2e36c15c3649dc"/>
  </p:sldMasterIdLst>
  <p:sldIdLst>
    <p:sldId xmlns:r="http://schemas.openxmlformats.org/officeDocument/2006/relationships" id="256" r:id="R083499faf096489c"/>
    <p:sldId xmlns:r="http://schemas.openxmlformats.org/officeDocument/2006/relationships" id="257" r:id="R6787dcdbb2e54568"/>
    <p:sldId xmlns:r="http://schemas.openxmlformats.org/officeDocument/2006/relationships" id="258" r:id="Rbb7836c5e63244d8"/>
    <p:sldId xmlns:r="http://schemas.openxmlformats.org/officeDocument/2006/relationships" id="259" r:id="Rba3f9a7e349d42a3"/>
    <p:sldId xmlns:r="http://schemas.openxmlformats.org/officeDocument/2006/relationships" id="260" r:id="R702cc5ebd58a40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e36c15c3649dc" /><Relationship Type="http://schemas.openxmlformats.org/officeDocument/2006/relationships/slide" Target="/ppt/slides/slide1.xml" Id="R083499faf096489c" /><Relationship Type="http://schemas.openxmlformats.org/officeDocument/2006/relationships/slide" Target="/ppt/slides/slide2.xml" Id="R6787dcdbb2e54568" /><Relationship Type="http://schemas.openxmlformats.org/officeDocument/2006/relationships/slide" Target="/ppt/slides/slide3.xml" Id="Rbb7836c5e63244d8" /><Relationship Type="http://schemas.openxmlformats.org/officeDocument/2006/relationships/slide" Target="/ppt/slides/slide4.xml" Id="Rba3f9a7e349d42a3" /><Relationship Type="http://schemas.openxmlformats.org/officeDocument/2006/relationships/slide" Target="/ppt/slides/slide5.xml" Id="R702cc5ebd58a40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af88e07fa44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d7f114dcb47d1" /><Relationship Type="http://schemas.openxmlformats.org/officeDocument/2006/relationships/theme" Target="/ppt/slideMasters/theme/theme1.xml" Id="R793420b3563546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d7f114dcb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208d50ef0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dca269fac43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a2e29161e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4066fd56e44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cc62b1f5b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TELESTÅL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TELESTÅL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989 830 945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