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ac22c2bdc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433e65da244bf"/>
  </p:sldMasterIdLst>
  <p:sldIdLst>
    <p:sldId xmlns:r="http://schemas.openxmlformats.org/officeDocument/2006/relationships" id="256" r:id="R4ea596990ef644b7"/>
    <p:sldId xmlns:r="http://schemas.openxmlformats.org/officeDocument/2006/relationships" id="257" r:id="Rbce691452281402f"/>
    <p:sldId xmlns:r="http://schemas.openxmlformats.org/officeDocument/2006/relationships" id="258" r:id="R2beeaf52b4614d09"/>
    <p:sldId xmlns:r="http://schemas.openxmlformats.org/officeDocument/2006/relationships" id="259" r:id="R489077d9c39b4e8b"/>
    <p:sldId xmlns:r="http://schemas.openxmlformats.org/officeDocument/2006/relationships" id="260" r:id="R914d6e7a38a54eb0"/>
    <p:sldId xmlns:r="http://schemas.openxmlformats.org/officeDocument/2006/relationships" id="261" r:id="R3e7b3955482846f4"/>
    <p:sldId xmlns:r="http://schemas.openxmlformats.org/officeDocument/2006/relationships" id="262" r:id="R4faaeba964534d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433e65da244bf" /><Relationship Type="http://schemas.openxmlformats.org/officeDocument/2006/relationships/slide" Target="/ppt/slides/slide1.xml" Id="R4ea596990ef644b7" /><Relationship Type="http://schemas.openxmlformats.org/officeDocument/2006/relationships/slide" Target="/ppt/slides/slide2.xml" Id="Rbce691452281402f" /><Relationship Type="http://schemas.openxmlformats.org/officeDocument/2006/relationships/slide" Target="/ppt/slides/slide3.xml" Id="R2beeaf52b4614d09" /><Relationship Type="http://schemas.openxmlformats.org/officeDocument/2006/relationships/slide" Target="/ppt/slides/slide4.xml" Id="R489077d9c39b4e8b" /><Relationship Type="http://schemas.openxmlformats.org/officeDocument/2006/relationships/slide" Target="/ppt/slides/slide5.xml" Id="R914d6e7a38a54eb0" /><Relationship Type="http://schemas.openxmlformats.org/officeDocument/2006/relationships/slide" Target="/ppt/slides/slide6.xml" Id="R3e7b3955482846f4" /><Relationship Type="http://schemas.openxmlformats.org/officeDocument/2006/relationships/slide" Target="/ppt/slides/slide7.xml" Id="R4faaeba964534d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9cab482014d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41774c7db4931" /><Relationship Type="http://schemas.openxmlformats.org/officeDocument/2006/relationships/theme" Target="/ppt/slideMasters/theme/theme1.xml" Id="R7940702a8a5d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041774c7db49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aa11775a8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bb411c6fc4a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70f5e072a44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204ceeaf41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a2f386add44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a41b67f5946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d83c625d74b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FROBO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118 301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7 925 332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16 211 031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BONESVOLL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Dovresvingen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989 830 163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FROBO AS</a:t>
            </a:r>
          </a:p>
        </p:txBody>
      </p:sp>
    </p:spTree>
  </p:cSld>
  <p:clrMapOvr>
    <a:masterClrMapping xmlns:a="http://schemas.openxmlformats.org/drawingml/2006/main"/>
  </p:clrMapOvr>
</p:sld>
</file>