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2fddc0f234b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6ab468aa264622"/>
  </p:sldMasterIdLst>
  <p:sldIdLst>
    <p:sldId xmlns:r="http://schemas.openxmlformats.org/officeDocument/2006/relationships" id="256" r:id="R325f50f2f8374a9a"/>
    <p:sldId xmlns:r="http://schemas.openxmlformats.org/officeDocument/2006/relationships" id="257" r:id="R8fe3bc646df54ccf"/>
    <p:sldId xmlns:r="http://schemas.openxmlformats.org/officeDocument/2006/relationships" id="258" r:id="R339fc9bf585d45e9"/>
    <p:sldId xmlns:r="http://schemas.openxmlformats.org/officeDocument/2006/relationships" id="259" r:id="R7420793487244b62"/>
    <p:sldId xmlns:r="http://schemas.openxmlformats.org/officeDocument/2006/relationships" id="260" r:id="Rcc389cc34bfa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ab468aa264622" /><Relationship Type="http://schemas.openxmlformats.org/officeDocument/2006/relationships/slide" Target="/ppt/slides/slide1.xml" Id="R325f50f2f8374a9a" /><Relationship Type="http://schemas.openxmlformats.org/officeDocument/2006/relationships/slide" Target="/ppt/slides/slide2.xml" Id="R8fe3bc646df54ccf" /><Relationship Type="http://schemas.openxmlformats.org/officeDocument/2006/relationships/slide" Target="/ppt/slides/slide3.xml" Id="R339fc9bf585d45e9" /><Relationship Type="http://schemas.openxmlformats.org/officeDocument/2006/relationships/slide" Target="/ppt/slides/slide4.xml" Id="R7420793487244b62" /><Relationship Type="http://schemas.openxmlformats.org/officeDocument/2006/relationships/slide" Target="/ppt/slides/slide5.xml" Id="Rcc389cc34bfa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9685e8a499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29f7384d94fba" /><Relationship Type="http://schemas.openxmlformats.org/officeDocument/2006/relationships/theme" Target="/ppt/slideMasters/theme/theme1.xml" Id="R7aa5aaee3f36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29f7384d9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ecfc5e9d47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affa6d62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e83d9ba2d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8f5a8cf0d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3fe75d4364a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INDIA - EKSOTISK KRYDDER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INDIA - EKSOTISK KRYDDER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INDIA - EKSOTISK KRYDDER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INDIA - EKSOTISK KRYDDER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INDIA - EKSOTISK KRYDDER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INDIA - EKSOTISK KRYDDER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989 824 740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INDIA - EKSOTISK KRYDDER AS</a:t>
            </a:r>
          </a:p>
        </p:txBody>
      </p:sp>
    </p:spTree>
  </p:cSld>
  <p:clrMapOvr>
    <a:masterClrMapping xmlns:a="http://schemas.openxmlformats.org/drawingml/2006/main"/>
  </p:clrMapOvr>
</p:sld>
</file>