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47a51813ae48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3d699e359d41bc"/>
  </p:sldMasterIdLst>
  <p:sldIdLst>
    <p:sldId xmlns:r="http://schemas.openxmlformats.org/officeDocument/2006/relationships" id="256" r:id="Racdc2cbf48be48e3"/>
    <p:sldId xmlns:r="http://schemas.openxmlformats.org/officeDocument/2006/relationships" id="257" r:id="R06d3441724d940fd"/>
    <p:sldId xmlns:r="http://schemas.openxmlformats.org/officeDocument/2006/relationships" id="258" r:id="R7af9f9c222394bbf"/>
    <p:sldId xmlns:r="http://schemas.openxmlformats.org/officeDocument/2006/relationships" id="259" r:id="R8073713589f340d9"/>
    <p:sldId xmlns:r="http://schemas.openxmlformats.org/officeDocument/2006/relationships" id="260" r:id="R10de7e343e784a20"/>
    <p:sldId xmlns:r="http://schemas.openxmlformats.org/officeDocument/2006/relationships" id="261" r:id="R8ae1452669e140ad"/>
    <p:sldId xmlns:r="http://schemas.openxmlformats.org/officeDocument/2006/relationships" id="262" r:id="R9d89c94dd60248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d699e359d41bc" /><Relationship Type="http://schemas.openxmlformats.org/officeDocument/2006/relationships/slide" Target="/ppt/slides/slide1.xml" Id="Racdc2cbf48be48e3" /><Relationship Type="http://schemas.openxmlformats.org/officeDocument/2006/relationships/slide" Target="/ppt/slides/slide2.xml" Id="R06d3441724d940fd" /><Relationship Type="http://schemas.openxmlformats.org/officeDocument/2006/relationships/slide" Target="/ppt/slides/slide3.xml" Id="R7af9f9c222394bbf" /><Relationship Type="http://schemas.openxmlformats.org/officeDocument/2006/relationships/slide" Target="/ppt/slides/slide4.xml" Id="R8073713589f340d9" /><Relationship Type="http://schemas.openxmlformats.org/officeDocument/2006/relationships/slide" Target="/ppt/slides/slide5.xml" Id="R10de7e343e784a20" /><Relationship Type="http://schemas.openxmlformats.org/officeDocument/2006/relationships/slide" Target="/ppt/slides/slide6.xml" Id="R8ae1452669e140ad" /><Relationship Type="http://schemas.openxmlformats.org/officeDocument/2006/relationships/slide" Target="/ppt/slides/slide7.xml" Id="R9d89c94dd60248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30840e53143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9b09e6d034ea8" /><Relationship Type="http://schemas.openxmlformats.org/officeDocument/2006/relationships/theme" Target="/ppt/slideMasters/theme/theme1.xml" Id="R64217a21f29e40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9b09e6d034e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38517c358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e85738e074d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a5e00643c41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ea9de56d1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07601bab4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d13d6fb5041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89d01a44346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HARSTADBYGG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HARSTADBYGG ENTREPRENØR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275 882 986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1 441 552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10 545 427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68 036 498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KRONSTEIN ENTREPRENØR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Rødbergveien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01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postmaster@harstadbygg.no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989 822 780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HARSTADBYGG ENTREPRENØR AS</a:t>
            </a:r>
          </a:p>
        </p:txBody>
      </p:sp>
    </p:spTree>
  </p:cSld>
  <p:clrMapOvr>
    <a:masterClrMapping xmlns:a="http://schemas.openxmlformats.org/drawingml/2006/main"/>
  </p:clrMapOvr>
</p:sld>
</file>