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07a567cc6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b925df5d14bb4"/>
  </p:sldMasterIdLst>
  <p:sldIdLst>
    <p:sldId xmlns:r="http://schemas.openxmlformats.org/officeDocument/2006/relationships" id="256" r:id="Rb0bbf349923b4f78"/>
    <p:sldId xmlns:r="http://schemas.openxmlformats.org/officeDocument/2006/relationships" id="257" r:id="R70c29eabb6d545c0"/>
    <p:sldId xmlns:r="http://schemas.openxmlformats.org/officeDocument/2006/relationships" id="258" r:id="R29ae112743cc43d4"/>
    <p:sldId xmlns:r="http://schemas.openxmlformats.org/officeDocument/2006/relationships" id="259" r:id="Rdcc0c88d32d7499f"/>
    <p:sldId xmlns:r="http://schemas.openxmlformats.org/officeDocument/2006/relationships" id="260" r:id="Rd761fa6295fe4f0b"/>
    <p:sldId xmlns:r="http://schemas.openxmlformats.org/officeDocument/2006/relationships" id="261" r:id="Ra177be63bdcd4bc9"/>
    <p:sldId xmlns:r="http://schemas.openxmlformats.org/officeDocument/2006/relationships" id="262" r:id="Rcd740431e85b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b925df5d14bb4" /><Relationship Type="http://schemas.openxmlformats.org/officeDocument/2006/relationships/slide" Target="/ppt/slides/slide1.xml" Id="Rb0bbf349923b4f78" /><Relationship Type="http://schemas.openxmlformats.org/officeDocument/2006/relationships/slide" Target="/ppt/slides/slide2.xml" Id="R70c29eabb6d545c0" /><Relationship Type="http://schemas.openxmlformats.org/officeDocument/2006/relationships/slide" Target="/ppt/slides/slide3.xml" Id="R29ae112743cc43d4" /><Relationship Type="http://schemas.openxmlformats.org/officeDocument/2006/relationships/slide" Target="/ppt/slides/slide4.xml" Id="Rdcc0c88d32d7499f" /><Relationship Type="http://schemas.openxmlformats.org/officeDocument/2006/relationships/slide" Target="/ppt/slides/slide5.xml" Id="Rd761fa6295fe4f0b" /><Relationship Type="http://schemas.openxmlformats.org/officeDocument/2006/relationships/slide" Target="/ppt/slides/slide6.xml" Id="Ra177be63bdcd4bc9" /><Relationship Type="http://schemas.openxmlformats.org/officeDocument/2006/relationships/slide" Target="/ppt/slides/slide7.xml" Id="Rcd740431e85b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e9de13c6342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5c68baf6f4395" /><Relationship Type="http://schemas.openxmlformats.org/officeDocument/2006/relationships/theme" Target="/ppt/slideMasters/theme/theme1.xml" Id="Rba8cbbd77e45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5c68baf6f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4e8f1e08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c9af02aa9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605b0104c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5ccbf7bf4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92fc8de54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9b6260566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b229677cc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OLDERVIK FISKERISERVICE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OLDERVIK FISKERISERVICE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−170 876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517 095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769 190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OLDERVIK FISKEINDUSTRI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989 814 974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OLDERVIK FISKERISERVICE AS</a:t>
            </a:r>
          </a:p>
        </p:txBody>
      </p:sp>
    </p:spTree>
  </p:cSld>
  <p:clrMapOvr>
    <a:masterClrMapping xmlns:a="http://schemas.openxmlformats.org/drawingml/2006/main"/>
  </p:clrMapOvr>
</p:sld>
</file>