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bc9ea98a9144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e579294f7d430d"/>
  </p:sldMasterIdLst>
  <p:sldIdLst>
    <p:sldId xmlns:r="http://schemas.openxmlformats.org/officeDocument/2006/relationships" id="256" r:id="R660db4c5de0d4e9e"/>
    <p:sldId xmlns:r="http://schemas.openxmlformats.org/officeDocument/2006/relationships" id="257" r:id="R1f9435260c2b4ae4"/>
    <p:sldId xmlns:r="http://schemas.openxmlformats.org/officeDocument/2006/relationships" id="258" r:id="Re2fd54fdcf20477f"/>
    <p:sldId xmlns:r="http://schemas.openxmlformats.org/officeDocument/2006/relationships" id="259" r:id="R15b879dc3d3b4a83"/>
    <p:sldId xmlns:r="http://schemas.openxmlformats.org/officeDocument/2006/relationships" id="260" r:id="R766f1810f7ae4c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e579294f7d430d" /><Relationship Type="http://schemas.openxmlformats.org/officeDocument/2006/relationships/slide" Target="/ppt/slides/slide1.xml" Id="R660db4c5de0d4e9e" /><Relationship Type="http://schemas.openxmlformats.org/officeDocument/2006/relationships/slide" Target="/ppt/slides/slide2.xml" Id="R1f9435260c2b4ae4" /><Relationship Type="http://schemas.openxmlformats.org/officeDocument/2006/relationships/slide" Target="/ppt/slides/slide3.xml" Id="Re2fd54fdcf20477f" /><Relationship Type="http://schemas.openxmlformats.org/officeDocument/2006/relationships/slide" Target="/ppt/slides/slide4.xml" Id="R15b879dc3d3b4a83" /><Relationship Type="http://schemas.openxmlformats.org/officeDocument/2006/relationships/slide" Target="/ppt/slides/slide5.xml" Id="R766f1810f7ae4c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401d8004bd4b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55d9a47fb473d" /><Relationship Type="http://schemas.openxmlformats.org/officeDocument/2006/relationships/theme" Target="/ppt/slideMasters/theme/theme1.xml" Id="Rcf0881c7bbb54e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d55d9a47fb47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8cbe6607440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b02ab46b346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c76baea1342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c94cdce744b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8c445bea846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OCEANLINK OFFSHORE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OCEANLINK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OCEANLINK OFFSHORE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OCEANLINK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OCEANLINK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OCEANLINK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989 811 290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OCEANLINK OFFSHORE AS</a:t>
            </a:r>
          </a:p>
        </p:txBody>
      </p:sp>
    </p:spTree>
  </p:cSld>
  <p:clrMapOvr>
    <a:masterClrMapping xmlns:a="http://schemas.openxmlformats.org/drawingml/2006/main"/>
  </p:clrMapOvr>
</p:sld>
</file>