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7dce856491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41aafb8ef423c"/>
  </p:sldMasterIdLst>
  <p:sldIdLst>
    <p:sldId xmlns:r="http://schemas.openxmlformats.org/officeDocument/2006/relationships" id="256" r:id="R5e7e9daff4434ee2"/>
    <p:sldId xmlns:r="http://schemas.openxmlformats.org/officeDocument/2006/relationships" id="257" r:id="R4e17d323b27e4888"/>
    <p:sldId xmlns:r="http://schemas.openxmlformats.org/officeDocument/2006/relationships" id="258" r:id="R053d0bbe76714910"/>
    <p:sldId xmlns:r="http://schemas.openxmlformats.org/officeDocument/2006/relationships" id="259" r:id="R5b5d39ba504f4c47"/>
    <p:sldId xmlns:r="http://schemas.openxmlformats.org/officeDocument/2006/relationships" id="260" r:id="R8a38383657e44af9"/>
    <p:sldId xmlns:r="http://schemas.openxmlformats.org/officeDocument/2006/relationships" id="261" r:id="R4c05b4c406ee4d4c"/>
    <p:sldId xmlns:r="http://schemas.openxmlformats.org/officeDocument/2006/relationships" id="262" r:id="R493b3ada281a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41aafb8ef423c" /><Relationship Type="http://schemas.openxmlformats.org/officeDocument/2006/relationships/slide" Target="/ppt/slides/slide1.xml" Id="R5e7e9daff4434ee2" /><Relationship Type="http://schemas.openxmlformats.org/officeDocument/2006/relationships/slide" Target="/ppt/slides/slide2.xml" Id="R4e17d323b27e4888" /><Relationship Type="http://schemas.openxmlformats.org/officeDocument/2006/relationships/slide" Target="/ppt/slides/slide3.xml" Id="R053d0bbe76714910" /><Relationship Type="http://schemas.openxmlformats.org/officeDocument/2006/relationships/slide" Target="/ppt/slides/slide4.xml" Id="R5b5d39ba504f4c47" /><Relationship Type="http://schemas.openxmlformats.org/officeDocument/2006/relationships/slide" Target="/ppt/slides/slide5.xml" Id="R8a38383657e44af9" /><Relationship Type="http://schemas.openxmlformats.org/officeDocument/2006/relationships/slide" Target="/ppt/slides/slide6.xml" Id="R4c05b4c406ee4d4c" /><Relationship Type="http://schemas.openxmlformats.org/officeDocument/2006/relationships/slide" Target="/ppt/slides/slide7.xml" Id="R493b3ada281a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337a6d1d741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b00fbbeb6471e" /><Relationship Type="http://schemas.openxmlformats.org/officeDocument/2006/relationships/theme" Target="/ppt/slideMasters/theme/theme1.xml" Id="Rb8856fa970c541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b00fbbeb6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2b8fef5d5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1e96c2797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0e8996b9f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e12e8e3ac4d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3f07a7ea948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dd56b56b340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cd43658ea4a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FRILUFTSBUTIKKEN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FRILUFTSBUTIKKEN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10 405 415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500 954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6 158 198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7 750 115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STEIN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Karlsøyvegen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9015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53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post@friluftsbutikken.no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989 804 278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FRILUFTSBUTIKKEN AS</a:t>
            </a:r>
          </a:p>
        </p:txBody>
      </p:sp>
    </p:spTree>
  </p:cSld>
  <p:clrMapOvr>
    <a:masterClrMapping xmlns:a="http://schemas.openxmlformats.org/drawingml/2006/main"/>
  </p:clrMapOvr>
</p:sld>
</file>