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d73399fc324f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7822a1ef3a44c8"/>
  </p:sldMasterIdLst>
  <p:sldIdLst>
    <p:sldId xmlns:r="http://schemas.openxmlformats.org/officeDocument/2006/relationships" id="256" r:id="R5ce76bbf8adf41f9"/>
    <p:sldId xmlns:r="http://schemas.openxmlformats.org/officeDocument/2006/relationships" id="257" r:id="Rb7383c0df0e14baa"/>
    <p:sldId xmlns:r="http://schemas.openxmlformats.org/officeDocument/2006/relationships" id="258" r:id="R086823ef318d4faa"/>
    <p:sldId xmlns:r="http://schemas.openxmlformats.org/officeDocument/2006/relationships" id="259" r:id="Rd8d8c6d77ed94440"/>
    <p:sldId xmlns:r="http://schemas.openxmlformats.org/officeDocument/2006/relationships" id="260" r:id="R9203459700974f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7822a1ef3a44c8" /><Relationship Type="http://schemas.openxmlformats.org/officeDocument/2006/relationships/slide" Target="/ppt/slides/slide1.xml" Id="R5ce76bbf8adf41f9" /><Relationship Type="http://schemas.openxmlformats.org/officeDocument/2006/relationships/slide" Target="/ppt/slides/slide2.xml" Id="Rb7383c0df0e14baa" /><Relationship Type="http://schemas.openxmlformats.org/officeDocument/2006/relationships/slide" Target="/ppt/slides/slide3.xml" Id="R086823ef318d4faa" /><Relationship Type="http://schemas.openxmlformats.org/officeDocument/2006/relationships/slide" Target="/ppt/slides/slide4.xml" Id="Rd8d8c6d77ed94440" /><Relationship Type="http://schemas.openxmlformats.org/officeDocument/2006/relationships/slide" Target="/ppt/slides/slide5.xml" Id="R9203459700974f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a69d17fbce40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effa783d64df7" /><Relationship Type="http://schemas.openxmlformats.org/officeDocument/2006/relationships/theme" Target="/ppt/slideMasters/theme/theme1.xml" Id="R9f1676ae929349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4effa783d64d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7abe0df1c43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5cd3ebba140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36e6813314d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b8ee88a0847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ba18b9c0644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LOGISTIKK COMPAGNIET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LOGISTIKK COMPAGNIET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LOGISTIKK COMPAGNIET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LOGISTIKK COMPAGNIET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LOGISTIKK COMPAGNIET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LOGISTIKK COMPAGNIET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989 800 655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LOGISTIKK COMPAGNIET AS</a:t>
            </a:r>
          </a:p>
        </p:txBody>
      </p:sp>
    </p:spTree>
  </p:cSld>
  <p:clrMapOvr>
    <a:masterClrMapping xmlns:a="http://schemas.openxmlformats.org/drawingml/2006/main"/>
  </p:clrMapOvr>
</p:sld>
</file>