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178bc665954f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e100c534da440c"/>
  </p:sldMasterIdLst>
  <p:sldIdLst>
    <p:sldId xmlns:r="http://schemas.openxmlformats.org/officeDocument/2006/relationships" id="256" r:id="R60cc3ebe42b5429d"/>
    <p:sldId xmlns:r="http://schemas.openxmlformats.org/officeDocument/2006/relationships" id="257" r:id="Re0f6a35647264b38"/>
    <p:sldId xmlns:r="http://schemas.openxmlformats.org/officeDocument/2006/relationships" id="258" r:id="Raf6fd2253c5a4a3c"/>
    <p:sldId xmlns:r="http://schemas.openxmlformats.org/officeDocument/2006/relationships" id="259" r:id="R1132025675294068"/>
    <p:sldId xmlns:r="http://schemas.openxmlformats.org/officeDocument/2006/relationships" id="260" r:id="R556952d4576f4f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e100c534da440c" /><Relationship Type="http://schemas.openxmlformats.org/officeDocument/2006/relationships/slide" Target="/ppt/slides/slide1.xml" Id="R60cc3ebe42b5429d" /><Relationship Type="http://schemas.openxmlformats.org/officeDocument/2006/relationships/slide" Target="/ppt/slides/slide2.xml" Id="Re0f6a35647264b38" /><Relationship Type="http://schemas.openxmlformats.org/officeDocument/2006/relationships/slide" Target="/ppt/slides/slide3.xml" Id="Raf6fd2253c5a4a3c" /><Relationship Type="http://schemas.openxmlformats.org/officeDocument/2006/relationships/slide" Target="/ppt/slides/slide4.xml" Id="R1132025675294068" /><Relationship Type="http://schemas.openxmlformats.org/officeDocument/2006/relationships/slide" Target="/ppt/slides/slide5.xml" Id="R556952d4576f4f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503b7181b4b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1b8d085dc4b75" /><Relationship Type="http://schemas.openxmlformats.org/officeDocument/2006/relationships/theme" Target="/ppt/slideMasters/theme/theme1.xml" Id="R5623fba2a0c844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81b8d085dc4b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1880586eb47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f3ae56b3540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a67cbfbd348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064013467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e698289c34a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SOLARK LUEDEMANN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SOLARK LUEDEMANN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SOLARK LUEDEMANN ble etablert [år] og holder til i Hvasser.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SOLARK LUEDEMANN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SOLARK LUEDEMANN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SOLARK LUEDEMANN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Oppegårdsveien 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3148 Hvasser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info@solark.no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989 798 251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SOLARK LUEDEMANN</a:t>
            </a:r>
          </a:p>
        </p:txBody>
      </p:sp>
    </p:spTree>
  </p:cSld>
  <p:clrMapOvr>
    <a:masterClrMapping xmlns:a="http://schemas.openxmlformats.org/drawingml/2006/main"/>
  </p:clrMapOvr>
</p:sld>
</file>