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b1e49a0cbaa449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cddd567543a4f83"/>
  </p:sldMasterIdLst>
  <p:sldIdLst>
    <p:sldId xmlns:r="http://schemas.openxmlformats.org/officeDocument/2006/relationships" id="256" r:id="Rb54786f051854312"/>
    <p:sldId xmlns:r="http://schemas.openxmlformats.org/officeDocument/2006/relationships" id="257" r:id="R39257e20de4841c4"/>
    <p:sldId xmlns:r="http://schemas.openxmlformats.org/officeDocument/2006/relationships" id="258" r:id="R778fa9d798be4dd9"/>
    <p:sldId xmlns:r="http://schemas.openxmlformats.org/officeDocument/2006/relationships" id="259" r:id="R3f88bcfe09ee4faf"/>
    <p:sldId xmlns:r="http://schemas.openxmlformats.org/officeDocument/2006/relationships" id="260" r:id="R520048d762074b2d"/>
    <p:sldId xmlns:r="http://schemas.openxmlformats.org/officeDocument/2006/relationships" id="261" r:id="Rea8b19e962674a0f"/>
    <p:sldId xmlns:r="http://schemas.openxmlformats.org/officeDocument/2006/relationships" id="262" r:id="R73885882d5ab4fd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ddd567543a4f83" /><Relationship Type="http://schemas.openxmlformats.org/officeDocument/2006/relationships/slide" Target="/ppt/slides/slide1.xml" Id="Rb54786f051854312" /><Relationship Type="http://schemas.openxmlformats.org/officeDocument/2006/relationships/slide" Target="/ppt/slides/slide2.xml" Id="R39257e20de4841c4" /><Relationship Type="http://schemas.openxmlformats.org/officeDocument/2006/relationships/slide" Target="/ppt/slides/slide3.xml" Id="R778fa9d798be4dd9" /><Relationship Type="http://schemas.openxmlformats.org/officeDocument/2006/relationships/slide" Target="/ppt/slides/slide4.xml" Id="R3f88bcfe09ee4faf" /><Relationship Type="http://schemas.openxmlformats.org/officeDocument/2006/relationships/slide" Target="/ppt/slides/slide5.xml" Id="R520048d762074b2d" /><Relationship Type="http://schemas.openxmlformats.org/officeDocument/2006/relationships/slide" Target="/ppt/slides/slide6.xml" Id="Rea8b19e962674a0f" /><Relationship Type="http://schemas.openxmlformats.org/officeDocument/2006/relationships/slide" Target="/ppt/slides/slide7.xml" Id="R73885882d5ab4fd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ba0b58b00245b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224b91412f463c" /><Relationship Type="http://schemas.openxmlformats.org/officeDocument/2006/relationships/theme" Target="/ppt/slideMasters/theme/theme1.xml" Id="R33ce6da6b07e44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6224b91412f46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ae1bc8252845c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fd0e7752ca49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1e4e76d5fc4c1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68f3c7212c446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518c8209bc40c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f171890f4648c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d120f155b141c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SURTEVJU 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SURTEVJU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SURTEVJU DRIFT AS ble etablert [år] og holder til i Notodden.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SURTEVJU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SURTEVJU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SURTEVJU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604 000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−98 857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−78 018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1 084 718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1 566 994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SURTEVJU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SURTEVJU KJELL JOHN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SURTEVJU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Skilrudvegen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3676 Notodden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989 789 031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SURTEVJU DRIFT AS</a:t>
            </a:r>
          </a:p>
        </p:txBody>
      </p:sp>
    </p:spTree>
  </p:cSld>
  <p:clrMapOvr>
    <a:masterClrMapping xmlns:a="http://schemas.openxmlformats.org/drawingml/2006/main"/>
  </p:clrMapOvr>
</p:sld>
</file>