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920a7630c3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652ae270ab4344"/>
  </p:sldMasterIdLst>
  <p:sldIdLst>
    <p:sldId xmlns:r="http://schemas.openxmlformats.org/officeDocument/2006/relationships" id="256" r:id="R8da9a9f5007e40bc"/>
    <p:sldId xmlns:r="http://schemas.openxmlformats.org/officeDocument/2006/relationships" id="257" r:id="R11dd4cd27e47474b"/>
    <p:sldId xmlns:r="http://schemas.openxmlformats.org/officeDocument/2006/relationships" id="258" r:id="R4f06cdf6378b4108"/>
    <p:sldId xmlns:r="http://schemas.openxmlformats.org/officeDocument/2006/relationships" id="259" r:id="R49ca8029a9034f17"/>
    <p:sldId xmlns:r="http://schemas.openxmlformats.org/officeDocument/2006/relationships" id="260" r:id="R2de91cfd9f3a471c"/>
    <p:sldId xmlns:r="http://schemas.openxmlformats.org/officeDocument/2006/relationships" id="261" r:id="R4060d21a51664b9d"/>
    <p:sldId xmlns:r="http://schemas.openxmlformats.org/officeDocument/2006/relationships" id="262" r:id="Rdb6803f9161641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52ae270ab4344" /><Relationship Type="http://schemas.openxmlformats.org/officeDocument/2006/relationships/slide" Target="/ppt/slides/slide1.xml" Id="R8da9a9f5007e40bc" /><Relationship Type="http://schemas.openxmlformats.org/officeDocument/2006/relationships/slide" Target="/ppt/slides/slide2.xml" Id="R11dd4cd27e47474b" /><Relationship Type="http://schemas.openxmlformats.org/officeDocument/2006/relationships/slide" Target="/ppt/slides/slide3.xml" Id="R4f06cdf6378b4108" /><Relationship Type="http://schemas.openxmlformats.org/officeDocument/2006/relationships/slide" Target="/ppt/slides/slide4.xml" Id="R49ca8029a9034f17" /><Relationship Type="http://schemas.openxmlformats.org/officeDocument/2006/relationships/slide" Target="/ppt/slides/slide5.xml" Id="R2de91cfd9f3a471c" /><Relationship Type="http://schemas.openxmlformats.org/officeDocument/2006/relationships/slide" Target="/ppt/slides/slide6.xml" Id="R4060d21a51664b9d" /><Relationship Type="http://schemas.openxmlformats.org/officeDocument/2006/relationships/slide" Target="/ppt/slides/slide7.xml" Id="Rdb6803f9161641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6a0a218534c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069629a4245b6" /><Relationship Type="http://schemas.openxmlformats.org/officeDocument/2006/relationships/theme" Target="/ppt/slideMasters/theme/theme1.xml" Id="Rd0372d55dc5747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3069629a4245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964dabf2c4f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3580ef730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b2c2f50d2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6610d475b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f22c1f46743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42a97a95045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d0906f351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FOLDVIK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FOLDVIK INVEST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3 341 873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3 356 699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PETTER FOLDVIK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Reierbakken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1517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27 54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jpf@columbi.no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989 788 884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FOLDVIK INVEST AS</a:t>
            </a:r>
          </a:p>
        </p:txBody>
      </p:sp>
    </p:spTree>
  </p:cSld>
  <p:clrMapOvr>
    <a:masterClrMapping xmlns:a="http://schemas.openxmlformats.org/drawingml/2006/main"/>
  </p:clrMapOvr>
</p:sld>
</file>